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256" r:id="rId5"/>
    <p:sldId id="257" r:id="rId6"/>
    <p:sldId id="269" r:id="rId7"/>
    <p:sldId id="258" r:id="rId8"/>
    <p:sldId id="259" r:id="rId9"/>
    <p:sldId id="260" r:id="rId10"/>
    <p:sldId id="261" r:id="rId11"/>
    <p:sldId id="262" r:id="rId12"/>
    <p:sldId id="263" r:id="rId13"/>
    <p:sldId id="264" r:id="rId14"/>
    <p:sldId id="265" r:id="rId15"/>
    <p:sldId id="266"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3C0A92-3F70-2059-0B0D-25B7D6EBB8AF}" v="85" dt="2026-09-07T10:32:25.6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F55AE5-A20D-C03D-7BB0-6E7C47032D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A386C1-0E34-D34F-C37A-2C29E821DE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967452-5D51-1E40-9AAD-419AED6C7050}" type="datetimeFigureOut">
              <a:rPr lang="en-US" smtClean="0"/>
              <a:t>9/7/2026</a:t>
            </a:fld>
            <a:endParaRPr lang="en-US"/>
          </a:p>
        </p:txBody>
      </p:sp>
      <p:sp>
        <p:nvSpPr>
          <p:cNvPr id="4" name="Footer Placeholder 3">
            <a:extLst>
              <a:ext uri="{FF2B5EF4-FFF2-40B4-BE49-F238E27FC236}">
                <a16:creationId xmlns:a16="http://schemas.microsoft.com/office/drawing/2014/main" id="{50F604BC-0B74-909F-1375-9AEA7B1D95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42615F6-256F-9AF1-220D-8578466A40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6CD1E-DB41-744E-B634-3E0D399952A6}" type="slidenum">
              <a:rPr lang="en-US" smtClean="0"/>
              <a:t>‹#›</a:t>
            </a:fld>
            <a:endParaRPr lang="en-US"/>
          </a:p>
        </p:txBody>
      </p:sp>
    </p:spTree>
    <p:extLst>
      <p:ext uri="{BB962C8B-B14F-4D97-AF65-F5344CB8AC3E}">
        <p14:creationId xmlns:p14="http://schemas.microsoft.com/office/powerpoint/2010/main" val="381940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6CE2A7-DEA1-2449-A245-DF081B78A15B}"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8CB510-B564-7249-B088-BF79054356E1}" type="slidenum">
              <a:rPr lang="en-US" smtClean="0"/>
              <a:t>‹#›</a:t>
            </a:fld>
            <a:endParaRPr lang="en-US"/>
          </a:p>
        </p:txBody>
      </p:sp>
    </p:spTree>
    <p:extLst>
      <p:ext uri="{BB962C8B-B14F-4D97-AF65-F5344CB8AC3E}">
        <p14:creationId xmlns:p14="http://schemas.microsoft.com/office/powerpoint/2010/main" val="2702348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westlothian.gov.uk/media/29938/Raising-Attainment-Strategy-201819-to-202223/pdf/Raising_Attainment_Strategy.pdf"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westlothian.gov.uk/media/19488/Corporate-Plan-2018-2023/pdf/Corporate_Plan_2018_to_2023.pdf"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Enter any documentation from the original SIP that directly relates to your SIP:</a:t>
            </a:r>
          </a:p>
          <a:p>
            <a:endParaRPr lang="en-GB"/>
          </a:p>
          <a:p>
            <a:r>
              <a:rPr lang="en-GB"/>
              <a:t>These could include:</a:t>
            </a:r>
          </a:p>
          <a:p>
            <a:endParaRPr lang="en-GB"/>
          </a:p>
          <a:p>
            <a:r>
              <a:rPr lang="en-GB"/>
              <a:t>Local Authority:</a:t>
            </a:r>
          </a:p>
          <a:p>
            <a:endParaRPr lang="en-GB"/>
          </a:p>
          <a:p>
            <a:r>
              <a:rPr lang="en-GB" sz="1200" i="1" kern="1200">
                <a:solidFill>
                  <a:schemeClr val="tx1"/>
                </a:solidFill>
                <a:effectLst/>
                <a:latin typeface="+mn-lt"/>
                <a:ea typeface="+mn-ea"/>
                <a:cs typeface="+mn-cs"/>
              </a:rPr>
              <a:t>Moving Forward in Your Learning Guidance </a:t>
            </a:r>
            <a:endParaRPr lang="en-GB" sz="1200" kern="1200">
              <a:solidFill>
                <a:schemeClr val="tx1"/>
              </a:solidFill>
              <a:effectLst/>
              <a:latin typeface="+mn-lt"/>
              <a:ea typeface="+mn-ea"/>
              <a:cs typeface="+mn-cs"/>
            </a:endParaRPr>
          </a:p>
          <a:p>
            <a:r>
              <a:rPr lang="en-GB" sz="1200" i="1" kern="1200">
                <a:solidFill>
                  <a:schemeClr val="tx1"/>
                </a:solidFill>
                <a:effectLst/>
                <a:latin typeface="+mn-lt"/>
                <a:ea typeface="+mn-ea"/>
                <a:cs typeface="+mn-cs"/>
              </a:rPr>
              <a:t>Literacy and Numeracy West Lothian Priorities, HWB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Raising attainment, including closing the gap (</a:t>
            </a:r>
            <a:r>
              <a:rPr lang="en-GB" sz="1200" u="sng" kern="1200">
                <a:solidFill>
                  <a:schemeClr val="tx1"/>
                </a:solidFill>
                <a:effectLst/>
                <a:latin typeface="+mn-lt"/>
                <a:ea typeface="+mn-ea"/>
                <a:cs typeface="+mn-cs"/>
                <a:hlinkClick r:id="rId3"/>
              </a:rPr>
              <a:t>West Lothian Raising Attainment Strategy</a:t>
            </a:r>
            <a:r>
              <a:rPr lang="en-GB" sz="1200" kern="1200">
                <a:solidFill>
                  <a:schemeClr val="tx1"/>
                </a:solidFill>
                <a:effectLst/>
                <a:latin typeface="+mn-lt"/>
                <a:ea typeface="+mn-ea"/>
                <a:cs typeface="+mn-cs"/>
              </a:rPr>
              <a:t>)</a:t>
            </a:r>
          </a:p>
          <a:p>
            <a:r>
              <a:rPr lang="en-GB" sz="1200" i="1" kern="1200">
                <a:solidFill>
                  <a:schemeClr val="tx1"/>
                </a:solidFill>
                <a:effectLst/>
                <a:latin typeface="+mn-lt"/>
                <a:ea typeface="+mn-ea"/>
                <a:cs typeface="+mn-cs"/>
              </a:rPr>
              <a:t>Transforming Your Council</a:t>
            </a:r>
            <a:endParaRPr lang="en-GB"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hlinkClick r:id="rId4"/>
              </a:rPr>
              <a:t>Corporate Plan</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Education Services Management Plan</a:t>
            </a:r>
          </a:p>
          <a:p>
            <a:r>
              <a:rPr lang="en-GB" sz="1200" kern="1200">
                <a:solidFill>
                  <a:schemeClr val="tx1"/>
                </a:solidFill>
                <a:effectLst/>
                <a:latin typeface="+mn-lt"/>
                <a:ea typeface="+mn-ea"/>
                <a:cs typeface="+mn-cs"/>
              </a:rPr>
              <a:t>West Lothian Parental Involvement and Engagement Framework</a:t>
            </a:r>
          </a:p>
          <a:p>
            <a:r>
              <a:rPr lang="en-GB" sz="1200" kern="1200">
                <a:solidFill>
                  <a:schemeClr val="tx1"/>
                </a:solidFill>
                <a:effectLst/>
                <a:latin typeface="+mn-lt"/>
                <a:ea typeface="+mn-ea"/>
                <a:cs typeface="+mn-cs"/>
              </a:rPr>
              <a:t>Equity Team and additional allocations, Pedagogy Team</a:t>
            </a:r>
          </a:p>
          <a:p>
            <a:endParaRPr lang="en-GB"/>
          </a:p>
          <a:p>
            <a:r>
              <a:rPr lang="en-GB"/>
              <a:t>National:</a:t>
            </a:r>
          </a:p>
          <a:p>
            <a:endParaRPr lang="en-GB"/>
          </a:p>
          <a:p>
            <a:r>
              <a:rPr lang="en-GB" sz="1200" kern="1200">
                <a:solidFill>
                  <a:schemeClr val="tx1"/>
                </a:solidFill>
                <a:effectLst/>
                <a:latin typeface="+mn-lt"/>
                <a:ea typeface="+mn-ea"/>
                <a:cs typeface="+mn-cs"/>
              </a:rPr>
              <a:t>Coronavirus (COVID-19): Guidance on reducing the risks from COVID-19 in school</a:t>
            </a:r>
          </a:p>
          <a:p>
            <a:r>
              <a:rPr lang="en-GB" sz="1200" kern="1200">
                <a:solidFill>
                  <a:schemeClr val="tx1"/>
                </a:solidFill>
                <a:effectLst/>
                <a:latin typeface="+mn-lt"/>
                <a:ea typeface="+mn-ea"/>
                <a:cs typeface="+mn-cs"/>
              </a:rPr>
              <a:t>Moderation Cycle and Assessment</a:t>
            </a:r>
          </a:p>
          <a:p>
            <a:r>
              <a:rPr lang="en-GB" sz="1200" kern="1200">
                <a:solidFill>
                  <a:schemeClr val="tx1"/>
                </a:solidFill>
                <a:effectLst/>
                <a:latin typeface="+mn-lt"/>
                <a:ea typeface="+mn-ea"/>
                <a:cs typeface="+mn-cs"/>
              </a:rPr>
              <a:t>National Improvement Framework / Scottish Attainment Challenge / National Improvement Hub / Raising Attainment for All</a:t>
            </a:r>
          </a:p>
          <a:p>
            <a:r>
              <a:rPr lang="en-GB" sz="1200" kern="1200">
                <a:solidFill>
                  <a:schemeClr val="tx1"/>
                </a:solidFill>
                <a:effectLst/>
                <a:latin typeface="+mn-lt"/>
                <a:ea typeface="+mn-ea"/>
                <a:cs typeface="+mn-cs"/>
              </a:rPr>
              <a:t>Pupil Equity Funding/Equity Audit</a:t>
            </a:r>
          </a:p>
          <a:p>
            <a:r>
              <a:rPr lang="en-GB" sz="1200" kern="1200">
                <a:solidFill>
                  <a:schemeClr val="tx1"/>
                </a:solidFill>
                <a:effectLst/>
                <a:latin typeface="+mn-lt"/>
                <a:ea typeface="+mn-ea"/>
                <a:cs typeface="+mn-cs"/>
              </a:rPr>
              <a:t>Getting it Right for Every child (GIRFEC)</a:t>
            </a:r>
          </a:p>
          <a:p>
            <a:r>
              <a:rPr lang="en-GB" sz="1200" kern="1200">
                <a:solidFill>
                  <a:schemeClr val="tx1"/>
                </a:solidFill>
                <a:effectLst/>
                <a:latin typeface="+mn-lt"/>
                <a:ea typeface="+mn-ea"/>
                <a:cs typeface="+mn-cs"/>
              </a:rPr>
              <a:t>Scotland’s Curriculum Framework</a:t>
            </a:r>
          </a:p>
          <a:p>
            <a:r>
              <a:rPr lang="en-GB" sz="1200" kern="1200">
                <a:solidFill>
                  <a:schemeClr val="tx1"/>
                </a:solidFill>
                <a:effectLst/>
                <a:latin typeface="+mn-lt"/>
                <a:ea typeface="+mn-ea"/>
                <a:cs typeface="+mn-cs"/>
              </a:rPr>
              <a:t>Realising the Ambition </a:t>
            </a:r>
          </a:p>
          <a:p>
            <a:r>
              <a:rPr lang="en-GB" sz="1200" kern="1200">
                <a:solidFill>
                  <a:schemeClr val="tx1"/>
                </a:solidFill>
                <a:effectLst/>
                <a:latin typeface="+mn-lt"/>
                <a:ea typeface="+mn-ea"/>
                <a:cs typeface="+mn-cs"/>
              </a:rPr>
              <a:t>Developing Scotland’s Young Workforce</a:t>
            </a:r>
          </a:p>
          <a:p>
            <a:r>
              <a:rPr lang="en-GB" sz="1200" kern="1200">
                <a:solidFill>
                  <a:schemeClr val="tx1"/>
                </a:solidFill>
                <a:effectLst/>
                <a:latin typeface="+mn-lt"/>
                <a:ea typeface="+mn-ea"/>
                <a:cs typeface="+mn-cs"/>
              </a:rPr>
              <a:t>Achieving Excellence and Equity 2022:  National Improvement Framework and Improvement Plan</a:t>
            </a:r>
          </a:p>
          <a:p>
            <a:pPr fontAlgn="base"/>
            <a:r>
              <a:rPr lang="en-GB" sz="1200" kern="1200">
                <a:solidFill>
                  <a:schemeClr val="tx1"/>
                </a:solidFill>
                <a:effectLst/>
                <a:latin typeface="+mn-lt"/>
                <a:ea typeface="+mn-ea"/>
                <a:cs typeface="+mn-cs"/>
              </a:rPr>
              <a:t>Putting Learners at the Centre: Towards a Future Vision for Scottish Education, The Ken Muir report, March 2022. </a:t>
            </a:r>
          </a:p>
          <a:p>
            <a:pPr fontAlgn="base"/>
            <a:r>
              <a:rPr lang="en-GB" sz="1200" kern="1200">
                <a:solidFill>
                  <a:schemeClr val="tx1"/>
                </a:solidFill>
                <a:effectLst/>
                <a:latin typeface="+mn-lt"/>
                <a:ea typeface="+mn-ea"/>
                <a:cs typeface="+mn-cs"/>
              </a:rPr>
              <a:t>UNCRC</a:t>
            </a:r>
          </a:p>
          <a:p>
            <a:r>
              <a:rPr lang="en-GB" sz="1200" kern="1200">
                <a:solidFill>
                  <a:schemeClr val="tx1"/>
                </a:solidFill>
                <a:effectLst/>
                <a:latin typeface="+mn-lt"/>
                <a:ea typeface="+mn-ea"/>
                <a:cs typeface="+mn-cs"/>
              </a:rPr>
              <a:t>Presumption to provide education in a mainstream setting 2019</a:t>
            </a:r>
          </a:p>
          <a:p>
            <a:r>
              <a:rPr lang="en-GB" sz="1200" kern="1200">
                <a:solidFill>
                  <a:schemeClr val="tx1"/>
                </a:solidFill>
                <a:effectLst/>
                <a:latin typeface="+mn-lt"/>
                <a:ea typeface="+mn-ea"/>
                <a:cs typeface="+mn-cs"/>
              </a:rPr>
              <a:t>Support for Learning: All our Children and All their Potential (ASL Review) 2020</a:t>
            </a:r>
          </a:p>
          <a:p>
            <a:endParaRPr lang="en-GB"/>
          </a:p>
        </p:txBody>
      </p:sp>
      <p:sp>
        <p:nvSpPr>
          <p:cNvPr id="4" name="Slide Number Placeholder 3"/>
          <p:cNvSpPr>
            <a:spLocks noGrp="1"/>
          </p:cNvSpPr>
          <p:nvPr>
            <p:ph type="sldNum" sz="quarter" idx="5"/>
          </p:nvPr>
        </p:nvSpPr>
        <p:spPr/>
        <p:txBody>
          <a:bodyPr/>
          <a:lstStyle/>
          <a:p>
            <a:fld id="{998CB510-B564-7249-B088-BF79054356E1}" type="slidenum">
              <a:rPr lang="en-US" smtClean="0"/>
              <a:t>2</a:t>
            </a:fld>
            <a:endParaRPr lang="en-US"/>
          </a:p>
        </p:txBody>
      </p:sp>
    </p:spTree>
    <p:extLst>
      <p:ext uri="{BB962C8B-B14F-4D97-AF65-F5344CB8AC3E}">
        <p14:creationId xmlns:p14="http://schemas.microsoft.com/office/powerpoint/2010/main" val="1092959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School self-evaluation and improvement should be viewed as an on-going and collaborative process, with the annual school improvement planning and reporting cycle featuring prominently. How good is our school? 4TH edition (HGIOS? 4), as well as those concerning Early Learning and Childcare and Community Learning and Development, are toolkits for schools to use to engage in evidence-based analysis of what is working well and what needs to improve within their establishment. Headteachers should use that framework to inform the content of SIPs. They may also wish to bear in mind the Career Education Standard which contains a number of entitlements. In addition, they will wish to bear in mind the requirement to involve parents, as set out in the Scottish Schools (Parental Involvement) Act 200641 and associated statutory guidance42 . Reference to the Education (School and Placing Information) (Scotland) Regulations 201243 may also be helpful as part of this process</a:t>
            </a:r>
          </a:p>
        </p:txBody>
      </p:sp>
      <p:sp>
        <p:nvSpPr>
          <p:cNvPr id="4" name="Slide Number Placeholder 3"/>
          <p:cNvSpPr>
            <a:spLocks noGrp="1"/>
          </p:cNvSpPr>
          <p:nvPr>
            <p:ph type="sldNum" sz="quarter" idx="5"/>
          </p:nvPr>
        </p:nvSpPr>
        <p:spPr/>
        <p:txBody>
          <a:bodyPr/>
          <a:lstStyle/>
          <a:p>
            <a:fld id="{998CB510-B564-7249-B088-BF79054356E1}" type="slidenum">
              <a:rPr lang="en-US" smtClean="0"/>
              <a:t>4</a:t>
            </a:fld>
            <a:endParaRPr lang="en-US"/>
          </a:p>
        </p:txBody>
      </p:sp>
    </p:spTree>
    <p:extLst>
      <p:ext uri="{BB962C8B-B14F-4D97-AF65-F5344CB8AC3E}">
        <p14:creationId xmlns:p14="http://schemas.microsoft.com/office/powerpoint/2010/main" val="59894973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 Target="../slides/slide11.xml"/><Relationship Id="rId3" Type="http://schemas.openxmlformats.org/officeDocument/2006/relationships/slide" Target="../slides/slide2.xml"/><Relationship Id="rId7" Type="http://schemas.openxmlformats.org/officeDocument/2006/relationships/slide" Target="../slides/slide12.xm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3.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10.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verview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D8B9A72-7E95-0081-7976-ECB969DE7D0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A71268DE-9AF0-9401-806B-29D7B26A3109}"/>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9" name="Picture Placeholder 11">
            <a:extLst>
              <a:ext uri="{FF2B5EF4-FFF2-40B4-BE49-F238E27FC236}">
                <a16:creationId xmlns:a16="http://schemas.microsoft.com/office/drawing/2014/main" id="{ADBC3DE3-A6F1-C426-51E2-3BFDB89E47DE}"/>
              </a:ext>
            </a:extLst>
          </p:cNvPr>
          <p:cNvSpPr>
            <a:spLocks noGrp="1"/>
          </p:cNvSpPr>
          <p:nvPr>
            <p:ph type="pic" sz="quarter" idx="11"/>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15" name="Text Placeholder 3">
            <a:extLst>
              <a:ext uri="{FF2B5EF4-FFF2-40B4-BE49-F238E27FC236}">
                <a16:creationId xmlns:a16="http://schemas.microsoft.com/office/drawing/2014/main" id="{1D82AE2B-9ADE-F071-B3EF-0BBDE6844C4B}"/>
              </a:ext>
            </a:extLst>
          </p:cNvPr>
          <p:cNvSpPr>
            <a:spLocks noGrp="1"/>
          </p:cNvSpPr>
          <p:nvPr>
            <p:ph type="body" sz="half" idx="12" hasCustomPrompt="1"/>
          </p:nvPr>
        </p:nvSpPr>
        <p:spPr>
          <a:xfrm>
            <a:off x="864538" y="2959427"/>
            <a:ext cx="8669754" cy="831988"/>
          </a:xfrm>
          <a:prstGeom prst="rect">
            <a:avLst/>
          </a:prstGeom>
        </p:spPr>
        <p:txBody>
          <a:bodyPr/>
          <a:lstStyle>
            <a:lvl1pPr marL="0" indent="0" algn="ctr">
              <a:buNone/>
              <a:defRPr sz="16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16" name="Text Placeholder 3">
            <a:extLst>
              <a:ext uri="{FF2B5EF4-FFF2-40B4-BE49-F238E27FC236}">
                <a16:creationId xmlns:a16="http://schemas.microsoft.com/office/drawing/2014/main" id="{E0AB0935-3FB8-3C48-C4C2-BEB521495026}"/>
              </a:ext>
            </a:extLst>
          </p:cNvPr>
          <p:cNvSpPr>
            <a:spLocks noGrp="1"/>
          </p:cNvSpPr>
          <p:nvPr>
            <p:ph type="body" sz="half" idx="13"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2" name="Action Button: Custom 1">
            <a:hlinkClick r:id="rId3" action="ppaction://hlinksldjump" highlightClick="1"/>
            <a:extLst>
              <a:ext uri="{FF2B5EF4-FFF2-40B4-BE49-F238E27FC236}">
                <a16:creationId xmlns:a16="http://schemas.microsoft.com/office/drawing/2014/main" id="{214387C5-3A6B-1A13-76D1-7AD538FBB8F3}"/>
              </a:ext>
            </a:extLst>
          </p:cNvPr>
          <p:cNvSpPr/>
          <p:nvPr userDrawn="1"/>
        </p:nvSpPr>
        <p:spPr>
          <a:xfrm>
            <a:off x="693964" y="1010951"/>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ction Button: Custom 2">
            <a:hlinkClick r:id="rId4" action="ppaction://hlinksldjump" highlightClick="1"/>
            <a:extLst>
              <a:ext uri="{FF2B5EF4-FFF2-40B4-BE49-F238E27FC236}">
                <a16:creationId xmlns:a16="http://schemas.microsoft.com/office/drawing/2014/main" id="{668797A1-C687-488D-15E3-8CC1A3883B1F}"/>
              </a:ext>
            </a:extLst>
          </p:cNvPr>
          <p:cNvSpPr/>
          <p:nvPr userDrawn="1"/>
        </p:nvSpPr>
        <p:spPr>
          <a:xfrm>
            <a:off x="3159578" y="1051772"/>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Custom 3">
            <a:hlinkClick r:id="rId5" action="ppaction://hlinksldjump" highlightClick="1"/>
            <a:extLst>
              <a:ext uri="{FF2B5EF4-FFF2-40B4-BE49-F238E27FC236}">
                <a16:creationId xmlns:a16="http://schemas.microsoft.com/office/drawing/2014/main" id="{1882297C-CB51-A0DC-05AD-B8E3A798527C}"/>
              </a:ext>
            </a:extLst>
          </p:cNvPr>
          <p:cNvSpPr/>
          <p:nvPr userDrawn="1"/>
        </p:nvSpPr>
        <p:spPr>
          <a:xfrm>
            <a:off x="5600700" y="1076265"/>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Custom 4">
            <a:hlinkClick r:id="rId6" action="ppaction://hlinksldjump" highlightClick="1"/>
            <a:extLst>
              <a:ext uri="{FF2B5EF4-FFF2-40B4-BE49-F238E27FC236}">
                <a16:creationId xmlns:a16="http://schemas.microsoft.com/office/drawing/2014/main" id="{E4AD8D80-35AA-F65C-3567-227CBE439B3F}"/>
              </a:ext>
            </a:extLst>
          </p:cNvPr>
          <p:cNvSpPr/>
          <p:nvPr userDrawn="1"/>
        </p:nvSpPr>
        <p:spPr>
          <a:xfrm>
            <a:off x="7854043" y="1068100"/>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Custom 5">
            <a:hlinkClick r:id="rId7" action="ppaction://hlinksldjump" highlightClick="1"/>
            <a:extLst>
              <a:ext uri="{FF2B5EF4-FFF2-40B4-BE49-F238E27FC236}">
                <a16:creationId xmlns:a16="http://schemas.microsoft.com/office/drawing/2014/main" id="{DB04844E-5D4D-4B25-AF2D-385FC03F3F13}"/>
              </a:ext>
            </a:extLst>
          </p:cNvPr>
          <p:cNvSpPr/>
          <p:nvPr userDrawn="1"/>
        </p:nvSpPr>
        <p:spPr>
          <a:xfrm>
            <a:off x="7756071" y="4660385"/>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8" action="ppaction://hlinksldjump" highlightClick="1"/>
            <a:extLst>
              <a:ext uri="{FF2B5EF4-FFF2-40B4-BE49-F238E27FC236}">
                <a16:creationId xmlns:a16="http://schemas.microsoft.com/office/drawing/2014/main" id="{44ADD1F8-1A30-FC82-6017-8E0963B2ADDC}"/>
              </a:ext>
            </a:extLst>
          </p:cNvPr>
          <p:cNvSpPr/>
          <p:nvPr userDrawn="1"/>
        </p:nvSpPr>
        <p:spPr>
          <a:xfrm>
            <a:off x="5527221" y="4660385"/>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9" action="ppaction://hlinksldjump" highlightClick="1"/>
            <a:extLst>
              <a:ext uri="{FF2B5EF4-FFF2-40B4-BE49-F238E27FC236}">
                <a16:creationId xmlns:a16="http://schemas.microsoft.com/office/drawing/2014/main" id="{97883BA0-EB3D-1939-5309-EA53F764A5A4}"/>
              </a:ext>
            </a:extLst>
          </p:cNvPr>
          <p:cNvSpPr/>
          <p:nvPr userDrawn="1"/>
        </p:nvSpPr>
        <p:spPr>
          <a:xfrm>
            <a:off x="3126921" y="4668550"/>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10" action="ppaction://hlinksldjump" highlightClick="1"/>
            <a:extLst>
              <a:ext uri="{FF2B5EF4-FFF2-40B4-BE49-F238E27FC236}">
                <a16:creationId xmlns:a16="http://schemas.microsoft.com/office/drawing/2014/main" id="{7C333737-B3E1-BBD8-31DE-8CD55EC46B4A}"/>
              </a:ext>
            </a:extLst>
          </p:cNvPr>
          <p:cNvSpPr/>
          <p:nvPr userDrawn="1"/>
        </p:nvSpPr>
        <p:spPr>
          <a:xfrm>
            <a:off x="840921" y="4652221"/>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Custom 11">
            <a:hlinkClick r:id="" action="ppaction://noaction" highlightClick="1"/>
            <a:extLst>
              <a:ext uri="{FF2B5EF4-FFF2-40B4-BE49-F238E27FC236}">
                <a16:creationId xmlns:a16="http://schemas.microsoft.com/office/drawing/2014/main" id="{237A7FCD-813B-870F-17B8-135DBA2C0B32}"/>
              </a:ext>
            </a:extLst>
          </p:cNvPr>
          <p:cNvSpPr/>
          <p:nvPr userDrawn="1"/>
        </p:nvSpPr>
        <p:spPr>
          <a:xfrm>
            <a:off x="10033907" y="2178442"/>
            <a:ext cx="1559379" cy="89133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Custom 12">
            <a:hlinkClick r:id="rId11" action="ppaction://hlinksldjump" highlightClick="1"/>
            <a:extLst>
              <a:ext uri="{FF2B5EF4-FFF2-40B4-BE49-F238E27FC236}">
                <a16:creationId xmlns:a16="http://schemas.microsoft.com/office/drawing/2014/main" id="{10C23E02-5FD0-BF6D-7874-FBD947C64D44}"/>
              </a:ext>
            </a:extLst>
          </p:cNvPr>
          <p:cNvSpPr/>
          <p:nvPr userDrawn="1"/>
        </p:nvSpPr>
        <p:spPr>
          <a:xfrm>
            <a:off x="10033907" y="3394056"/>
            <a:ext cx="1559379" cy="89133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1181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xt &amp; Factor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CC208F7-0108-A9BB-5474-B910BBE0C39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Picture Placeholder 11">
            <a:extLst>
              <a:ext uri="{FF2B5EF4-FFF2-40B4-BE49-F238E27FC236}">
                <a16:creationId xmlns:a16="http://schemas.microsoft.com/office/drawing/2014/main" id="{4641853C-20A0-9AC8-0C2C-42705843EB8C}"/>
              </a:ext>
            </a:extLst>
          </p:cNvPr>
          <p:cNvSpPr>
            <a:spLocks noGrp="1"/>
          </p:cNvSpPr>
          <p:nvPr>
            <p:ph type="pic" sz="quarter" idx="11"/>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13" name="Title 1">
            <a:extLst>
              <a:ext uri="{FF2B5EF4-FFF2-40B4-BE49-F238E27FC236}">
                <a16:creationId xmlns:a16="http://schemas.microsoft.com/office/drawing/2014/main" id="{B4571DFB-2124-23C6-219A-5EAB48E173B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8" name="Text Placeholder 3">
            <a:extLst>
              <a:ext uri="{FF2B5EF4-FFF2-40B4-BE49-F238E27FC236}">
                <a16:creationId xmlns:a16="http://schemas.microsoft.com/office/drawing/2014/main" id="{2E145F4D-A24C-998C-DF60-73D0B5EE2671}"/>
              </a:ext>
            </a:extLst>
          </p:cNvPr>
          <p:cNvSpPr>
            <a:spLocks noGrp="1"/>
          </p:cNvSpPr>
          <p:nvPr>
            <p:ph type="body" sz="half" idx="2" hasCustomPrompt="1"/>
          </p:nvPr>
        </p:nvSpPr>
        <p:spPr>
          <a:xfrm>
            <a:off x="576359" y="3222702"/>
            <a:ext cx="3393476" cy="2397513"/>
          </a:xfrm>
          <a:prstGeom prst="rect">
            <a:avLst/>
          </a:prstGeo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important school/learner information</a:t>
            </a:r>
          </a:p>
        </p:txBody>
      </p:sp>
      <p:sp>
        <p:nvSpPr>
          <p:cNvPr id="19" name="Text Placeholder 3">
            <a:extLst>
              <a:ext uri="{FF2B5EF4-FFF2-40B4-BE49-F238E27FC236}">
                <a16:creationId xmlns:a16="http://schemas.microsoft.com/office/drawing/2014/main" id="{F074CD15-8829-CABC-5EE4-1FD73FE0C998}"/>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20" name="Text Placeholder 3">
            <a:extLst>
              <a:ext uri="{FF2B5EF4-FFF2-40B4-BE49-F238E27FC236}">
                <a16:creationId xmlns:a16="http://schemas.microsoft.com/office/drawing/2014/main" id="{1B800A29-9FD8-B2B2-17AF-1CCA70C9A12A}"/>
              </a:ext>
            </a:extLst>
          </p:cNvPr>
          <p:cNvSpPr>
            <a:spLocks noGrp="1"/>
          </p:cNvSpPr>
          <p:nvPr>
            <p:ph type="body" sz="half" idx="13"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21" name="Text Placeholder 3">
            <a:extLst>
              <a:ext uri="{FF2B5EF4-FFF2-40B4-BE49-F238E27FC236}">
                <a16:creationId xmlns:a16="http://schemas.microsoft.com/office/drawing/2014/main" id="{191F2CD8-7100-915B-DA8B-A5732FE52AD3}"/>
              </a:ext>
            </a:extLst>
          </p:cNvPr>
          <p:cNvSpPr>
            <a:spLocks noGrp="1"/>
          </p:cNvSpPr>
          <p:nvPr>
            <p:ph type="body" sz="half" idx="14" hasCustomPrompt="1"/>
          </p:nvPr>
        </p:nvSpPr>
        <p:spPr>
          <a:xfrm>
            <a:off x="4378925" y="3200400"/>
            <a:ext cx="3393476" cy="2754351"/>
          </a:xfrm>
          <a:prstGeom prst="rect">
            <a:avLst/>
          </a:prstGeo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important authority/cluster information</a:t>
            </a:r>
          </a:p>
        </p:txBody>
      </p:sp>
      <p:sp>
        <p:nvSpPr>
          <p:cNvPr id="22" name="Text Placeholder 3">
            <a:extLst>
              <a:ext uri="{FF2B5EF4-FFF2-40B4-BE49-F238E27FC236}">
                <a16:creationId xmlns:a16="http://schemas.microsoft.com/office/drawing/2014/main" id="{A971EB06-1B85-FB32-CF02-E808359AFFE2}"/>
              </a:ext>
            </a:extLst>
          </p:cNvPr>
          <p:cNvSpPr>
            <a:spLocks noGrp="1"/>
          </p:cNvSpPr>
          <p:nvPr>
            <p:ph type="body" sz="half" idx="15" hasCustomPrompt="1"/>
          </p:nvPr>
        </p:nvSpPr>
        <p:spPr>
          <a:xfrm>
            <a:off x="8226095" y="3189249"/>
            <a:ext cx="3393476" cy="2754351"/>
          </a:xfrm>
          <a:prstGeom prst="rect">
            <a:avLst/>
          </a:prstGeo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national information</a:t>
            </a:r>
          </a:p>
        </p:txBody>
      </p:sp>
      <p:sp>
        <p:nvSpPr>
          <p:cNvPr id="23" name="Text Placeholder 3">
            <a:extLst>
              <a:ext uri="{FF2B5EF4-FFF2-40B4-BE49-F238E27FC236}">
                <a16:creationId xmlns:a16="http://schemas.microsoft.com/office/drawing/2014/main" id="{0DAAD972-BC98-C6C5-C4F9-B4A4275008C8}"/>
              </a:ext>
            </a:extLst>
          </p:cNvPr>
          <p:cNvSpPr>
            <a:spLocks noGrp="1"/>
          </p:cNvSpPr>
          <p:nvPr>
            <p:ph type="body" sz="half" idx="16" hasCustomPrompt="1"/>
          </p:nvPr>
        </p:nvSpPr>
        <p:spPr>
          <a:xfrm>
            <a:off x="2438400" y="5788781"/>
            <a:ext cx="1486831" cy="141567"/>
          </a:xfrm>
          <a:prstGeom prst="rect">
            <a:avLst/>
          </a:prstGeom>
        </p:spPr>
        <p:txBody>
          <a:bodyPr/>
          <a:lstStyle>
            <a:lvl1pPr marL="0" indent="0" algn="ctr">
              <a:buNone/>
              <a:defRPr sz="800" b="1" i="0">
                <a:solidFill>
                  <a:schemeClr val="accent1">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link</a:t>
            </a:r>
          </a:p>
        </p:txBody>
      </p:sp>
      <p:sp>
        <p:nvSpPr>
          <p:cNvPr id="3" name="Action Button: Home 2">
            <a:hlinkClick r:id="" action="ppaction://hlinkshowjump?jump=firstslide" highlightClick="1"/>
            <a:extLst>
              <a:ext uri="{FF2B5EF4-FFF2-40B4-BE49-F238E27FC236}">
                <a16:creationId xmlns:a16="http://schemas.microsoft.com/office/drawing/2014/main" id="{4F8F26F9-D1D8-2C1A-A68C-A5414E3E9BE7}"/>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418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xt &amp; Factor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8B332D-7161-E2B3-5301-7A87FEBA3E25}"/>
              </a:ext>
            </a:extLst>
          </p:cNvPr>
          <p:cNvPicPr>
            <a:picLocks noChangeAspect="1"/>
          </p:cNvPicPr>
          <p:nvPr userDrawn="1"/>
        </p:nvPicPr>
        <p:blipFill>
          <a:blip r:embed="rId2"/>
          <a:stretch>
            <a:fillRect/>
          </a:stretch>
        </p:blipFill>
        <p:spPr>
          <a:xfrm>
            <a:off x="-10940" y="0"/>
            <a:ext cx="12192000" cy="6858000"/>
          </a:xfrm>
          <a:prstGeom prst="rect">
            <a:avLst/>
          </a:prstGeom>
        </p:spPr>
      </p:pic>
      <p:sp>
        <p:nvSpPr>
          <p:cNvPr id="12" name="Picture Placeholder 11">
            <a:extLst>
              <a:ext uri="{FF2B5EF4-FFF2-40B4-BE49-F238E27FC236}">
                <a16:creationId xmlns:a16="http://schemas.microsoft.com/office/drawing/2014/main" id="{4641853C-20A0-9AC8-0C2C-42705843EB8C}"/>
              </a:ext>
            </a:extLst>
          </p:cNvPr>
          <p:cNvSpPr>
            <a:spLocks noGrp="1"/>
          </p:cNvSpPr>
          <p:nvPr>
            <p:ph type="pic" sz="quarter" idx="11"/>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13" name="Title 1">
            <a:extLst>
              <a:ext uri="{FF2B5EF4-FFF2-40B4-BE49-F238E27FC236}">
                <a16:creationId xmlns:a16="http://schemas.microsoft.com/office/drawing/2014/main" id="{B4571DFB-2124-23C6-219A-5EAB48E173B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8" name="Text Placeholder 3">
            <a:extLst>
              <a:ext uri="{FF2B5EF4-FFF2-40B4-BE49-F238E27FC236}">
                <a16:creationId xmlns:a16="http://schemas.microsoft.com/office/drawing/2014/main" id="{2E145F4D-A24C-998C-DF60-73D0B5EE2671}"/>
              </a:ext>
            </a:extLst>
          </p:cNvPr>
          <p:cNvSpPr>
            <a:spLocks noGrp="1"/>
          </p:cNvSpPr>
          <p:nvPr>
            <p:ph type="body" sz="half" idx="2" hasCustomPrompt="1"/>
          </p:nvPr>
        </p:nvSpPr>
        <p:spPr>
          <a:xfrm>
            <a:off x="576359" y="3179671"/>
            <a:ext cx="3348872" cy="865204"/>
          </a:xfrm>
          <a:prstGeom prst="rect">
            <a:avLst/>
          </a:prstGeom>
        </p:spPr>
        <p:txBody>
          <a:bodyPr/>
          <a:lstStyle>
            <a:lvl1pPr marL="0" indent="0" algn="ctr">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Vision’</a:t>
            </a:r>
          </a:p>
        </p:txBody>
      </p:sp>
      <p:sp>
        <p:nvSpPr>
          <p:cNvPr id="19" name="Text Placeholder 3">
            <a:extLst>
              <a:ext uri="{FF2B5EF4-FFF2-40B4-BE49-F238E27FC236}">
                <a16:creationId xmlns:a16="http://schemas.microsoft.com/office/drawing/2014/main" id="{F074CD15-8829-CABC-5EE4-1FD73FE0C998}"/>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20" name="Text Placeholder 3">
            <a:extLst>
              <a:ext uri="{FF2B5EF4-FFF2-40B4-BE49-F238E27FC236}">
                <a16:creationId xmlns:a16="http://schemas.microsoft.com/office/drawing/2014/main" id="{1B800A29-9FD8-B2B2-17AF-1CCA70C9A12A}"/>
              </a:ext>
            </a:extLst>
          </p:cNvPr>
          <p:cNvSpPr>
            <a:spLocks noGrp="1"/>
          </p:cNvSpPr>
          <p:nvPr>
            <p:ph type="body" sz="half" idx="13"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21" name="Text Placeholder 3">
            <a:extLst>
              <a:ext uri="{FF2B5EF4-FFF2-40B4-BE49-F238E27FC236}">
                <a16:creationId xmlns:a16="http://schemas.microsoft.com/office/drawing/2014/main" id="{191F2CD8-7100-915B-DA8B-A5732FE52AD3}"/>
              </a:ext>
            </a:extLst>
          </p:cNvPr>
          <p:cNvSpPr>
            <a:spLocks noGrp="1"/>
          </p:cNvSpPr>
          <p:nvPr>
            <p:ph type="body" sz="half" idx="14" hasCustomPrompt="1"/>
          </p:nvPr>
        </p:nvSpPr>
        <p:spPr>
          <a:xfrm>
            <a:off x="4378925" y="3178884"/>
            <a:ext cx="3285681" cy="887507"/>
          </a:xfrm>
          <a:prstGeom prst="rect">
            <a:avLst/>
          </a:prstGeom>
        </p:spPr>
        <p:txBody>
          <a:bodyPr/>
          <a:lstStyle>
            <a:lvl1pPr marL="0" indent="0" algn="ctr">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Values’</a:t>
            </a:r>
          </a:p>
        </p:txBody>
      </p:sp>
      <p:sp>
        <p:nvSpPr>
          <p:cNvPr id="22" name="Text Placeholder 3">
            <a:extLst>
              <a:ext uri="{FF2B5EF4-FFF2-40B4-BE49-F238E27FC236}">
                <a16:creationId xmlns:a16="http://schemas.microsoft.com/office/drawing/2014/main" id="{A971EB06-1B85-FB32-CF02-E808359AFFE2}"/>
              </a:ext>
            </a:extLst>
          </p:cNvPr>
          <p:cNvSpPr>
            <a:spLocks noGrp="1"/>
          </p:cNvSpPr>
          <p:nvPr>
            <p:ph type="body" sz="half" idx="15" hasCustomPrompt="1"/>
          </p:nvPr>
        </p:nvSpPr>
        <p:spPr>
          <a:xfrm>
            <a:off x="8183063" y="3189250"/>
            <a:ext cx="3348872" cy="2520174"/>
          </a:xfrm>
          <a:prstGeom prst="rect">
            <a:avLst/>
          </a:prstGeom>
        </p:spPr>
        <p:txBody>
          <a:bodyPr/>
          <a:lstStyle>
            <a:lvl1pPr marL="0" indent="0" algn="ctr">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‘Curriculum Rationale’</a:t>
            </a:r>
          </a:p>
        </p:txBody>
      </p:sp>
      <p:sp>
        <p:nvSpPr>
          <p:cNvPr id="3" name="Action Button: Home 2">
            <a:hlinkClick r:id="" action="ppaction://hlinkshowjump?jump=firstslide" highlightClick="1"/>
            <a:extLst>
              <a:ext uri="{FF2B5EF4-FFF2-40B4-BE49-F238E27FC236}">
                <a16:creationId xmlns:a16="http://schemas.microsoft.com/office/drawing/2014/main" id="{4F8F26F9-D1D8-2C1A-A68C-A5414E3E9BE7}"/>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3">
            <a:extLst>
              <a:ext uri="{FF2B5EF4-FFF2-40B4-BE49-F238E27FC236}">
                <a16:creationId xmlns:a16="http://schemas.microsoft.com/office/drawing/2014/main" id="{60CEA930-BB62-0444-04AD-EF885B142A6E}"/>
              </a:ext>
            </a:extLst>
          </p:cNvPr>
          <p:cNvSpPr>
            <a:spLocks noGrp="1"/>
          </p:cNvSpPr>
          <p:nvPr>
            <p:ph type="body" sz="half" idx="16" hasCustomPrompt="1"/>
          </p:nvPr>
        </p:nvSpPr>
        <p:spPr>
          <a:xfrm>
            <a:off x="662420" y="4739531"/>
            <a:ext cx="6781872" cy="865204"/>
          </a:xfrm>
          <a:prstGeom prst="rect">
            <a:avLst/>
          </a:prstGeo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how vision, values, and rationale connect to the improvement priority</a:t>
            </a:r>
          </a:p>
        </p:txBody>
      </p:sp>
    </p:spTree>
    <p:extLst>
      <p:ext uri="{BB962C8B-B14F-4D97-AF65-F5344CB8AC3E}">
        <p14:creationId xmlns:p14="http://schemas.microsoft.com/office/powerpoint/2010/main" val="12207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pporting Dat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900056-804E-F26A-A1A2-A550051688A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Picture Placeholder 11">
            <a:extLst>
              <a:ext uri="{FF2B5EF4-FFF2-40B4-BE49-F238E27FC236}">
                <a16:creationId xmlns:a16="http://schemas.microsoft.com/office/drawing/2014/main" id="{24FD88DF-E06D-7A9A-F244-13F5BD12D960}"/>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9" name="Title 1">
            <a:extLst>
              <a:ext uri="{FF2B5EF4-FFF2-40B4-BE49-F238E27FC236}">
                <a16:creationId xmlns:a16="http://schemas.microsoft.com/office/drawing/2014/main" id="{4A6269FC-2B47-D773-B454-E49AA36B4B7A}"/>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0" name="Text Placeholder 3">
            <a:extLst>
              <a:ext uri="{FF2B5EF4-FFF2-40B4-BE49-F238E27FC236}">
                <a16:creationId xmlns:a16="http://schemas.microsoft.com/office/drawing/2014/main" id="{C5A2F38C-709B-7952-CE32-2B707C1BD8E5}"/>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11" name="Text Placeholder 3">
            <a:extLst>
              <a:ext uri="{FF2B5EF4-FFF2-40B4-BE49-F238E27FC236}">
                <a16:creationId xmlns:a16="http://schemas.microsoft.com/office/drawing/2014/main" id="{B902A0F3-0C03-E023-3AE3-2DB634B7CC50}"/>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13" name="Text Placeholder 3">
            <a:extLst>
              <a:ext uri="{FF2B5EF4-FFF2-40B4-BE49-F238E27FC236}">
                <a16:creationId xmlns:a16="http://schemas.microsoft.com/office/drawing/2014/main" id="{0C75ED2A-D871-D998-3E79-B2714DBD3F11}"/>
              </a:ext>
            </a:extLst>
          </p:cNvPr>
          <p:cNvSpPr>
            <a:spLocks noGrp="1"/>
          </p:cNvSpPr>
          <p:nvPr>
            <p:ph type="body" sz="half" idx="15" hasCustomPrompt="1"/>
          </p:nvPr>
        </p:nvSpPr>
        <p:spPr>
          <a:xfrm>
            <a:off x="307293" y="2998524"/>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data statement 1</a:t>
            </a:r>
          </a:p>
        </p:txBody>
      </p:sp>
      <p:sp>
        <p:nvSpPr>
          <p:cNvPr id="14" name="Text Placeholder 3">
            <a:extLst>
              <a:ext uri="{FF2B5EF4-FFF2-40B4-BE49-F238E27FC236}">
                <a16:creationId xmlns:a16="http://schemas.microsoft.com/office/drawing/2014/main" id="{41F65853-43C4-0EFB-54FE-0A270BA6021A}"/>
              </a:ext>
            </a:extLst>
          </p:cNvPr>
          <p:cNvSpPr>
            <a:spLocks noGrp="1"/>
          </p:cNvSpPr>
          <p:nvPr>
            <p:ph type="body" sz="half" idx="16" hasCustomPrompt="1"/>
          </p:nvPr>
        </p:nvSpPr>
        <p:spPr>
          <a:xfrm>
            <a:off x="307293" y="3533546"/>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data statement 2</a:t>
            </a:r>
          </a:p>
        </p:txBody>
      </p:sp>
      <p:sp>
        <p:nvSpPr>
          <p:cNvPr id="15" name="Text Placeholder 3">
            <a:extLst>
              <a:ext uri="{FF2B5EF4-FFF2-40B4-BE49-F238E27FC236}">
                <a16:creationId xmlns:a16="http://schemas.microsoft.com/office/drawing/2014/main" id="{B8DD8A5B-0468-09E0-BC3D-A20C6411BDA0}"/>
              </a:ext>
            </a:extLst>
          </p:cNvPr>
          <p:cNvSpPr>
            <a:spLocks noGrp="1"/>
          </p:cNvSpPr>
          <p:nvPr>
            <p:ph type="body" sz="half" idx="17" hasCustomPrompt="1"/>
          </p:nvPr>
        </p:nvSpPr>
        <p:spPr>
          <a:xfrm>
            <a:off x="307293" y="4068568"/>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data statement 3</a:t>
            </a:r>
          </a:p>
        </p:txBody>
      </p:sp>
      <p:sp>
        <p:nvSpPr>
          <p:cNvPr id="16" name="Text Placeholder 3">
            <a:extLst>
              <a:ext uri="{FF2B5EF4-FFF2-40B4-BE49-F238E27FC236}">
                <a16:creationId xmlns:a16="http://schemas.microsoft.com/office/drawing/2014/main" id="{256141FD-B08C-A61D-7E1C-39D5E1565B6B}"/>
              </a:ext>
            </a:extLst>
          </p:cNvPr>
          <p:cNvSpPr>
            <a:spLocks noGrp="1"/>
          </p:cNvSpPr>
          <p:nvPr>
            <p:ph type="body" sz="half" idx="18" hasCustomPrompt="1"/>
          </p:nvPr>
        </p:nvSpPr>
        <p:spPr>
          <a:xfrm>
            <a:off x="307293" y="4615518"/>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data statement 4</a:t>
            </a:r>
          </a:p>
        </p:txBody>
      </p:sp>
      <p:sp>
        <p:nvSpPr>
          <p:cNvPr id="17" name="Text Placeholder 3">
            <a:extLst>
              <a:ext uri="{FF2B5EF4-FFF2-40B4-BE49-F238E27FC236}">
                <a16:creationId xmlns:a16="http://schemas.microsoft.com/office/drawing/2014/main" id="{36AB8DFB-41F4-FDBD-89E5-9C56BC3442C4}"/>
              </a:ext>
            </a:extLst>
          </p:cNvPr>
          <p:cNvSpPr>
            <a:spLocks noGrp="1"/>
          </p:cNvSpPr>
          <p:nvPr>
            <p:ph type="body" sz="half" idx="19" hasCustomPrompt="1"/>
          </p:nvPr>
        </p:nvSpPr>
        <p:spPr>
          <a:xfrm>
            <a:off x="307293" y="5162468"/>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data statement 5</a:t>
            </a:r>
          </a:p>
        </p:txBody>
      </p:sp>
      <p:sp>
        <p:nvSpPr>
          <p:cNvPr id="18" name="Text Placeholder 3">
            <a:extLst>
              <a:ext uri="{FF2B5EF4-FFF2-40B4-BE49-F238E27FC236}">
                <a16:creationId xmlns:a16="http://schemas.microsoft.com/office/drawing/2014/main" id="{7E6B2F28-5FA4-3A2F-4E86-002847FD109D}"/>
              </a:ext>
            </a:extLst>
          </p:cNvPr>
          <p:cNvSpPr>
            <a:spLocks noGrp="1"/>
          </p:cNvSpPr>
          <p:nvPr>
            <p:ph type="body" sz="half" idx="20" hasCustomPrompt="1"/>
          </p:nvPr>
        </p:nvSpPr>
        <p:spPr>
          <a:xfrm>
            <a:off x="7402749" y="2986814"/>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1a</a:t>
            </a:r>
          </a:p>
        </p:txBody>
      </p:sp>
      <p:sp>
        <p:nvSpPr>
          <p:cNvPr id="20" name="Text Placeholder 3">
            <a:extLst>
              <a:ext uri="{FF2B5EF4-FFF2-40B4-BE49-F238E27FC236}">
                <a16:creationId xmlns:a16="http://schemas.microsoft.com/office/drawing/2014/main" id="{4F1FA01A-23F7-C481-0A23-1092EE7AB1ED}"/>
              </a:ext>
            </a:extLst>
          </p:cNvPr>
          <p:cNvSpPr>
            <a:spLocks noGrp="1"/>
          </p:cNvSpPr>
          <p:nvPr>
            <p:ph type="body" sz="half" idx="21" hasCustomPrompt="1"/>
          </p:nvPr>
        </p:nvSpPr>
        <p:spPr>
          <a:xfrm>
            <a:off x="9024026" y="2995703"/>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1b</a:t>
            </a:r>
          </a:p>
        </p:txBody>
      </p:sp>
      <p:sp>
        <p:nvSpPr>
          <p:cNvPr id="21" name="Text Placeholder 3">
            <a:extLst>
              <a:ext uri="{FF2B5EF4-FFF2-40B4-BE49-F238E27FC236}">
                <a16:creationId xmlns:a16="http://schemas.microsoft.com/office/drawing/2014/main" id="{C4091DD2-1D14-16E1-1786-7FE26BAA709D}"/>
              </a:ext>
            </a:extLst>
          </p:cNvPr>
          <p:cNvSpPr>
            <a:spLocks noGrp="1"/>
          </p:cNvSpPr>
          <p:nvPr>
            <p:ph type="body" sz="half" idx="22" hasCustomPrompt="1"/>
          </p:nvPr>
        </p:nvSpPr>
        <p:spPr>
          <a:xfrm>
            <a:off x="10645303" y="2986814"/>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1c</a:t>
            </a:r>
          </a:p>
        </p:txBody>
      </p:sp>
      <p:sp>
        <p:nvSpPr>
          <p:cNvPr id="26" name="Text Placeholder 3">
            <a:extLst>
              <a:ext uri="{FF2B5EF4-FFF2-40B4-BE49-F238E27FC236}">
                <a16:creationId xmlns:a16="http://schemas.microsoft.com/office/drawing/2014/main" id="{AD54CAD2-4B4B-EA3F-4BAA-557D343DB801}"/>
              </a:ext>
            </a:extLst>
          </p:cNvPr>
          <p:cNvSpPr>
            <a:spLocks noGrp="1"/>
          </p:cNvSpPr>
          <p:nvPr>
            <p:ph type="body" sz="half" idx="23" hasCustomPrompt="1"/>
          </p:nvPr>
        </p:nvSpPr>
        <p:spPr>
          <a:xfrm>
            <a:off x="7402749" y="3541291"/>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2a</a:t>
            </a:r>
          </a:p>
        </p:txBody>
      </p:sp>
      <p:sp>
        <p:nvSpPr>
          <p:cNvPr id="27" name="Text Placeholder 3">
            <a:extLst>
              <a:ext uri="{FF2B5EF4-FFF2-40B4-BE49-F238E27FC236}">
                <a16:creationId xmlns:a16="http://schemas.microsoft.com/office/drawing/2014/main" id="{FC2F7C44-9FAB-64CA-B1D3-63A1C16DD1DB}"/>
              </a:ext>
            </a:extLst>
          </p:cNvPr>
          <p:cNvSpPr>
            <a:spLocks noGrp="1"/>
          </p:cNvSpPr>
          <p:nvPr>
            <p:ph type="body" sz="half" idx="24" hasCustomPrompt="1"/>
          </p:nvPr>
        </p:nvSpPr>
        <p:spPr>
          <a:xfrm>
            <a:off x="9024026" y="3550180"/>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2b</a:t>
            </a:r>
          </a:p>
        </p:txBody>
      </p:sp>
      <p:sp>
        <p:nvSpPr>
          <p:cNvPr id="28" name="Text Placeholder 3">
            <a:extLst>
              <a:ext uri="{FF2B5EF4-FFF2-40B4-BE49-F238E27FC236}">
                <a16:creationId xmlns:a16="http://schemas.microsoft.com/office/drawing/2014/main" id="{60110591-2F37-79C1-7457-BCC31E2BCFB5}"/>
              </a:ext>
            </a:extLst>
          </p:cNvPr>
          <p:cNvSpPr>
            <a:spLocks noGrp="1"/>
          </p:cNvSpPr>
          <p:nvPr>
            <p:ph type="body" sz="half" idx="25" hasCustomPrompt="1"/>
          </p:nvPr>
        </p:nvSpPr>
        <p:spPr>
          <a:xfrm>
            <a:off x="10645303" y="3541291"/>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2c</a:t>
            </a:r>
          </a:p>
        </p:txBody>
      </p:sp>
      <p:sp>
        <p:nvSpPr>
          <p:cNvPr id="29" name="Text Placeholder 3">
            <a:extLst>
              <a:ext uri="{FF2B5EF4-FFF2-40B4-BE49-F238E27FC236}">
                <a16:creationId xmlns:a16="http://schemas.microsoft.com/office/drawing/2014/main" id="{F9F5CE45-2572-0BEF-0D3E-0DA40A654EFF}"/>
              </a:ext>
            </a:extLst>
          </p:cNvPr>
          <p:cNvSpPr>
            <a:spLocks noGrp="1"/>
          </p:cNvSpPr>
          <p:nvPr>
            <p:ph type="body" sz="half" idx="26" hasCustomPrompt="1"/>
          </p:nvPr>
        </p:nvSpPr>
        <p:spPr>
          <a:xfrm>
            <a:off x="7402749" y="4047130"/>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3a</a:t>
            </a:r>
          </a:p>
        </p:txBody>
      </p:sp>
      <p:sp>
        <p:nvSpPr>
          <p:cNvPr id="30" name="Text Placeholder 3">
            <a:extLst>
              <a:ext uri="{FF2B5EF4-FFF2-40B4-BE49-F238E27FC236}">
                <a16:creationId xmlns:a16="http://schemas.microsoft.com/office/drawing/2014/main" id="{295A1164-C75E-4BEA-5CE4-98F79F2A100C}"/>
              </a:ext>
            </a:extLst>
          </p:cNvPr>
          <p:cNvSpPr>
            <a:spLocks noGrp="1"/>
          </p:cNvSpPr>
          <p:nvPr>
            <p:ph type="body" sz="half" idx="27" hasCustomPrompt="1"/>
          </p:nvPr>
        </p:nvSpPr>
        <p:spPr>
          <a:xfrm>
            <a:off x="9024026" y="4056019"/>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3b</a:t>
            </a:r>
          </a:p>
        </p:txBody>
      </p:sp>
      <p:sp>
        <p:nvSpPr>
          <p:cNvPr id="31" name="Text Placeholder 3">
            <a:extLst>
              <a:ext uri="{FF2B5EF4-FFF2-40B4-BE49-F238E27FC236}">
                <a16:creationId xmlns:a16="http://schemas.microsoft.com/office/drawing/2014/main" id="{456CD82E-80B6-8E9C-772D-B3625F3B6C6A}"/>
              </a:ext>
            </a:extLst>
          </p:cNvPr>
          <p:cNvSpPr>
            <a:spLocks noGrp="1"/>
          </p:cNvSpPr>
          <p:nvPr>
            <p:ph type="body" sz="half" idx="28" hasCustomPrompt="1"/>
          </p:nvPr>
        </p:nvSpPr>
        <p:spPr>
          <a:xfrm>
            <a:off x="10645303" y="4047130"/>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3c</a:t>
            </a:r>
          </a:p>
        </p:txBody>
      </p:sp>
      <p:sp>
        <p:nvSpPr>
          <p:cNvPr id="32" name="Text Placeholder 3">
            <a:extLst>
              <a:ext uri="{FF2B5EF4-FFF2-40B4-BE49-F238E27FC236}">
                <a16:creationId xmlns:a16="http://schemas.microsoft.com/office/drawing/2014/main" id="{7381DDB2-04F2-5F72-2F49-945D0EE027FE}"/>
              </a:ext>
            </a:extLst>
          </p:cNvPr>
          <p:cNvSpPr>
            <a:spLocks noGrp="1"/>
          </p:cNvSpPr>
          <p:nvPr>
            <p:ph type="body" sz="half" idx="29" hasCustomPrompt="1"/>
          </p:nvPr>
        </p:nvSpPr>
        <p:spPr>
          <a:xfrm>
            <a:off x="7402749" y="4611334"/>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4a</a:t>
            </a:r>
          </a:p>
        </p:txBody>
      </p:sp>
      <p:sp>
        <p:nvSpPr>
          <p:cNvPr id="33" name="Text Placeholder 3">
            <a:extLst>
              <a:ext uri="{FF2B5EF4-FFF2-40B4-BE49-F238E27FC236}">
                <a16:creationId xmlns:a16="http://schemas.microsoft.com/office/drawing/2014/main" id="{CC733717-0445-04A2-2349-77F9BD111614}"/>
              </a:ext>
            </a:extLst>
          </p:cNvPr>
          <p:cNvSpPr>
            <a:spLocks noGrp="1"/>
          </p:cNvSpPr>
          <p:nvPr>
            <p:ph type="body" sz="half" idx="30" hasCustomPrompt="1"/>
          </p:nvPr>
        </p:nvSpPr>
        <p:spPr>
          <a:xfrm>
            <a:off x="9024026" y="4620223"/>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4b</a:t>
            </a:r>
          </a:p>
        </p:txBody>
      </p:sp>
      <p:sp>
        <p:nvSpPr>
          <p:cNvPr id="34" name="Text Placeholder 3">
            <a:extLst>
              <a:ext uri="{FF2B5EF4-FFF2-40B4-BE49-F238E27FC236}">
                <a16:creationId xmlns:a16="http://schemas.microsoft.com/office/drawing/2014/main" id="{6F0D05DA-428C-7F80-69E1-268CA8BAD72A}"/>
              </a:ext>
            </a:extLst>
          </p:cNvPr>
          <p:cNvSpPr>
            <a:spLocks noGrp="1"/>
          </p:cNvSpPr>
          <p:nvPr>
            <p:ph type="body" sz="half" idx="31" hasCustomPrompt="1"/>
          </p:nvPr>
        </p:nvSpPr>
        <p:spPr>
          <a:xfrm>
            <a:off x="10645303" y="4611334"/>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4c</a:t>
            </a:r>
          </a:p>
        </p:txBody>
      </p:sp>
      <p:sp>
        <p:nvSpPr>
          <p:cNvPr id="35" name="Text Placeholder 3">
            <a:extLst>
              <a:ext uri="{FF2B5EF4-FFF2-40B4-BE49-F238E27FC236}">
                <a16:creationId xmlns:a16="http://schemas.microsoft.com/office/drawing/2014/main" id="{56809848-B495-193F-6138-AE825D5B92D8}"/>
              </a:ext>
            </a:extLst>
          </p:cNvPr>
          <p:cNvSpPr>
            <a:spLocks noGrp="1"/>
          </p:cNvSpPr>
          <p:nvPr>
            <p:ph type="body" sz="half" idx="32" hasCustomPrompt="1"/>
          </p:nvPr>
        </p:nvSpPr>
        <p:spPr>
          <a:xfrm>
            <a:off x="7402749" y="5156083"/>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5a</a:t>
            </a:r>
          </a:p>
        </p:txBody>
      </p:sp>
      <p:sp>
        <p:nvSpPr>
          <p:cNvPr id="36" name="Text Placeholder 3">
            <a:extLst>
              <a:ext uri="{FF2B5EF4-FFF2-40B4-BE49-F238E27FC236}">
                <a16:creationId xmlns:a16="http://schemas.microsoft.com/office/drawing/2014/main" id="{743B957F-9611-8942-E1D0-39B8CF27D424}"/>
              </a:ext>
            </a:extLst>
          </p:cNvPr>
          <p:cNvSpPr>
            <a:spLocks noGrp="1"/>
          </p:cNvSpPr>
          <p:nvPr>
            <p:ph type="body" sz="half" idx="33" hasCustomPrompt="1"/>
          </p:nvPr>
        </p:nvSpPr>
        <p:spPr>
          <a:xfrm>
            <a:off x="9024026" y="5164972"/>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5b</a:t>
            </a:r>
          </a:p>
        </p:txBody>
      </p:sp>
      <p:sp>
        <p:nvSpPr>
          <p:cNvPr id="37" name="Text Placeholder 3">
            <a:extLst>
              <a:ext uri="{FF2B5EF4-FFF2-40B4-BE49-F238E27FC236}">
                <a16:creationId xmlns:a16="http://schemas.microsoft.com/office/drawing/2014/main" id="{C4F1E97C-FC83-1420-09EE-68660E7638B8}"/>
              </a:ext>
            </a:extLst>
          </p:cNvPr>
          <p:cNvSpPr>
            <a:spLocks noGrp="1"/>
          </p:cNvSpPr>
          <p:nvPr>
            <p:ph type="body" sz="half" idx="34" hasCustomPrompt="1"/>
          </p:nvPr>
        </p:nvSpPr>
        <p:spPr>
          <a:xfrm>
            <a:off x="10645303" y="5156083"/>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Source 5c</a:t>
            </a:r>
          </a:p>
        </p:txBody>
      </p:sp>
      <p:sp>
        <p:nvSpPr>
          <p:cNvPr id="3" name="Action Button: Home 2">
            <a:hlinkClick r:id="" action="ppaction://hlinkshowjump?jump=firstslide" highlightClick="1"/>
            <a:extLst>
              <a:ext uri="{FF2B5EF4-FFF2-40B4-BE49-F238E27FC236}">
                <a16:creationId xmlns:a16="http://schemas.microsoft.com/office/drawing/2014/main" id="{B8B960E8-630D-7C1B-436F-18D7384AF9F3}"/>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272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tion + Indicators Term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3DD841B-3EFF-7C17-0FF6-2859CB760CE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Picture Placeholder 11">
            <a:extLst>
              <a:ext uri="{FF2B5EF4-FFF2-40B4-BE49-F238E27FC236}">
                <a16:creationId xmlns:a16="http://schemas.microsoft.com/office/drawing/2014/main" id="{16C58D0F-AEE7-8CC5-D2E0-B5F88653637A}"/>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12" name="Title 1">
            <a:extLst>
              <a:ext uri="{FF2B5EF4-FFF2-40B4-BE49-F238E27FC236}">
                <a16:creationId xmlns:a16="http://schemas.microsoft.com/office/drawing/2014/main" id="{F2AED75C-EE95-E31D-D80F-02A64B9D2ACB}"/>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3" name="Text Placeholder 3">
            <a:extLst>
              <a:ext uri="{FF2B5EF4-FFF2-40B4-BE49-F238E27FC236}">
                <a16:creationId xmlns:a16="http://schemas.microsoft.com/office/drawing/2014/main" id="{36B453D3-2B38-B8F0-898A-B01E90BB27AD}"/>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14" name="Text Placeholder 3">
            <a:extLst>
              <a:ext uri="{FF2B5EF4-FFF2-40B4-BE49-F238E27FC236}">
                <a16:creationId xmlns:a16="http://schemas.microsoft.com/office/drawing/2014/main" id="{EABE5476-3B6B-A15B-DE37-E6769361E509}"/>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15" name="Text Placeholder 3">
            <a:extLst>
              <a:ext uri="{FF2B5EF4-FFF2-40B4-BE49-F238E27FC236}">
                <a16:creationId xmlns:a16="http://schemas.microsoft.com/office/drawing/2014/main" id="{B146A57E-8922-F907-A2F4-E9F98C418119}"/>
              </a:ext>
            </a:extLst>
          </p:cNvPr>
          <p:cNvSpPr>
            <a:spLocks noGrp="1"/>
          </p:cNvSpPr>
          <p:nvPr>
            <p:ph type="body" sz="half" idx="15" hasCustomPrompt="1"/>
          </p:nvPr>
        </p:nvSpPr>
        <p:spPr>
          <a:xfrm>
            <a:off x="288649" y="3189573"/>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6" name="Text Placeholder 3">
            <a:extLst>
              <a:ext uri="{FF2B5EF4-FFF2-40B4-BE49-F238E27FC236}">
                <a16:creationId xmlns:a16="http://schemas.microsoft.com/office/drawing/2014/main" id="{DEA96C15-66B9-56C0-FE10-C9CA080967EA}"/>
              </a:ext>
            </a:extLst>
          </p:cNvPr>
          <p:cNvSpPr>
            <a:spLocks noGrp="1"/>
          </p:cNvSpPr>
          <p:nvPr>
            <p:ph type="body" sz="half" idx="16" hasCustomPrompt="1"/>
          </p:nvPr>
        </p:nvSpPr>
        <p:spPr>
          <a:xfrm>
            <a:off x="288649" y="3785921"/>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7" name="Text Placeholder 3">
            <a:extLst>
              <a:ext uri="{FF2B5EF4-FFF2-40B4-BE49-F238E27FC236}">
                <a16:creationId xmlns:a16="http://schemas.microsoft.com/office/drawing/2014/main" id="{F8A6F690-7183-248B-342D-AAD02CEAAD73}"/>
              </a:ext>
            </a:extLst>
          </p:cNvPr>
          <p:cNvSpPr>
            <a:spLocks noGrp="1"/>
          </p:cNvSpPr>
          <p:nvPr>
            <p:ph type="body" sz="half" idx="17" hasCustomPrompt="1"/>
          </p:nvPr>
        </p:nvSpPr>
        <p:spPr>
          <a:xfrm>
            <a:off x="288649" y="4369017"/>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8" name="Text Placeholder 3">
            <a:extLst>
              <a:ext uri="{FF2B5EF4-FFF2-40B4-BE49-F238E27FC236}">
                <a16:creationId xmlns:a16="http://schemas.microsoft.com/office/drawing/2014/main" id="{50E16508-2F80-3EE7-7725-77F7AC65574B}"/>
              </a:ext>
            </a:extLst>
          </p:cNvPr>
          <p:cNvSpPr>
            <a:spLocks noGrp="1"/>
          </p:cNvSpPr>
          <p:nvPr>
            <p:ph type="body" sz="half" idx="18" hasCustomPrompt="1"/>
          </p:nvPr>
        </p:nvSpPr>
        <p:spPr>
          <a:xfrm>
            <a:off x="288649" y="4965365"/>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9" name="Text Placeholder 3">
            <a:extLst>
              <a:ext uri="{FF2B5EF4-FFF2-40B4-BE49-F238E27FC236}">
                <a16:creationId xmlns:a16="http://schemas.microsoft.com/office/drawing/2014/main" id="{7D685F27-2FF5-2A4D-1B15-A3B1BF1E732B}"/>
              </a:ext>
            </a:extLst>
          </p:cNvPr>
          <p:cNvSpPr>
            <a:spLocks noGrp="1"/>
          </p:cNvSpPr>
          <p:nvPr>
            <p:ph type="body" sz="half" idx="19" hasCustomPrompt="1"/>
          </p:nvPr>
        </p:nvSpPr>
        <p:spPr>
          <a:xfrm>
            <a:off x="288649" y="5535209"/>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20" name="Text Placeholder 3">
            <a:extLst>
              <a:ext uri="{FF2B5EF4-FFF2-40B4-BE49-F238E27FC236}">
                <a16:creationId xmlns:a16="http://schemas.microsoft.com/office/drawing/2014/main" id="{37A5F356-8BFA-960A-0BA7-AC901311AD71}"/>
              </a:ext>
            </a:extLst>
          </p:cNvPr>
          <p:cNvSpPr>
            <a:spLocks noGrp="1"/>
          </p:cNvSpPr>
          <p:nvPr>
            <p:ph type="body" sz="half" idx="20" hasCustomPrompt="1"/>
          </p:nvPr>
        </p:nvSpPr>
        <p:spPr>
          <a:xfrm>
            <a:off x="4012511" y="3110060"/>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‘planned action 1’</a:t>
            </a:r>
          </a:p>
        </p:txBody>
      </p:sp>
      <p:sp>
        <p:nvSpPr>
          <p:cNvPr id="22" name="Text Placeholder 3">
            <a:extLst>
              <a:ext uri="{FF2B5EF4-FFF2-40B4-BE49-F238E27FC236}">
                <a16:creationId xmlns:a16="http://schemas.microsoft.com/office/drawing/2014/main" id="{59734B44-3BB0-0F61-0ADE-61B4FCB68C32}"/>
              </a:ext>
            </a:extLst>
          </p:cNvPr>
          <p:cNvSpPr>
            <a:spLocks noGrp="1"/>
          </p:cNvSpPr>
          <p:nvPr>
            <p:ph type="body" sz="half" idx="22" hasCustomPrompt="1"/>
          </p:nvPr>
        </p:nvSpPr>
        <p:spPr>
          <a:xfrm>
            <a:off x="6952267" y="313806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23" name="Text Placeholder 3">
            <a:extLst>
              <a:ext uri="{FF2B5EF4-FFF2-40B4-BE49-F238E27FC236}">
                <a16:creationId xmlns:a16="http://schemas.microsoft.com/office/drawing/2014/main" id="{61D6B995-7E38-C6E3-FE1F-EE30C87A3C76}"/>
              </a:ext>
            </a:extLst>
          </p:cNvPr>
          <p:cNvSpPr>
            <a:spLocks noGrp="1"/>
          </p:cNvSpPr>
          <p:nvPr>
            <p:ph type="body" sz="half" idx="23" hasCustomPrompt="1"/>
          </p:nvPr>
        </p:nvSpPr>
        <p:spPr>
          <a:xfrm>
            <a:off x="6952267" y="335508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24" name="Text Placeholder 3">
            <a:extLst>
              <a:ext uri="{FF2B5EF4-FFF2-40B4-BE49-F238E27FC236}">
                <a16:creationId xmlns:a16="http://schemas.microsoft.com/office/drawing/2014/main" id="{9C20BFD9-B390-EA7D-E59A-88B7BE8613D8}"/>
              </a:ext>
            </a:extLst>
          </p:cNvPr>
          <p:cNvSpPr>
            <a:spLocks noGrp="1"/>
          </p:cNvSpPr>
          <p:nvPr>
            <p:ph type="body" sz="half" idx="24" hasCustomPrompt="1"/>
          </p:nvPr>
        </p:nvSpPr>
        <p:spPr>
          <a:xfrm>
            <a:off x="8378565" y="310769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‘success/impact indicator 1’</a:t>
            </a:r>
          </a:p>
        </p:txBody>
      </p:sp>
      <p:sp>
        <p:nvSpPr>
          <p:cNvPr id="25" name="Text Placeholder 3">
            <a:extLst>
              <a:ext uri="{FF2B5EF4-FFF2-40B4-BE49-F238E27FC236}">
                <a16:creationId xmlns:a16="http://schemas.microsoft.com/office/drawing/2014/main" id="{28BD1A28-C385-E107-1E8F-51C8F85CDB48}"/>
              </a:ext>
            </a:extLst>
          </p:cNvPr>
          <p:cNvSpPr>
            <a:spLocks noGrp="1"/>
          </p:cNvSpPr>
          <p:nvPr>
            <p:ph type="body" sz="half" idx="25" hasCustomPrompt="1"/>
          </p:nvPr>
        </p:nvSpPr>
        <p:spPr>
          <a:xfrm>
            <a:off x="11434009" y="3179596"/>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26" name="Text Placeholder 3">
            <a:extLst>
              <a:ext uri="{FF2B5EF4-FFF2-40B4-BE49-F238E27FC236}">
                <a16:creationId xmlns:a16="http://schemas.microsoft.com/office/drawing/2014/main" id="{7F8964AB-1544-1B5D-49B7-30CB2E6FC9CC}"/>
              </a:ext>
            </a:extLst>
          </p:cNvPr>
          <p:cNvSpPr>
            <a:spLocks noGrp="1"/>
          </p:cNvSpPr>
          <p:nvPr>
            <p:ph type="body" sz="half" idx="26" hasCustomPrompt="1"/>
          </p:nvPr>
        </p:nvSpPr>
        <p:spPr>
          <a:xfrm>
            <a:off x="4012511" y="3696973"/>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‘planned action 2’</a:t>
            </a:r>
          </a:p>
        </p:txBody>
      </p:sp>
      <p:sp>
        <p:nvSpPr>
          <p:cNvPr id="27" name="Text Placeholder 3">
            <a:extLst>
              <a:ext uri="{FF2B5EF4-FFF2-40B4-BE49-F238E27FC236}">
                <a16:creationId xmlns:a16="http://schemas.microsoft.com/office/drawing/2014/main" id="{96F9629F-FB42-CBD6-DAD1-75B79B2484A7}"/>
              </a:ext>
            </a:extLst>
          </p:cNvPr>
          <p:cNvSpPr>
            <a:spLocks noGrp="1"/>
          </p:cNvSpPr>
          <p:nvPr>
            <p:ph type="body" sz="half" idx="27" hasCustomPrompt="1"/>
          </p:nvPr>
        </p:nvSpPr>
        <p:spPr>
          <a:xfrm>
            <a:off x="6952267" y="372498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28" name="Text Placeholder 3">
            <a:extLst>
              <a:ext uri="{FF2B5EF4-FFF2-40B4-BE49-F238E27FC236}">
                <a16:creationId xmlns:a16="http://schemas.microsoft.com/office/drawing/2014/main" id="{D3710DCC-6240-8620-9BEE-19FDA16E232C}"/>
              </a:ext>
            </a:extLst>
          </p:cNvPr>
          <p:cNvSpPr>
            <a:spLocks noGrp="1"/>
          </p:cNvSpPr>
          <p:nvPr>
            <p:ph type="body" sz="half" idx="28" hasCustomPrompt="1"/>
          </p:nvPr>
        </p:nvSpPr>
        <p:spPr>
          <a:xfrm>
            <a:off x="6952267" y="394200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29" name="Text Placeholder 3">
            <a:extLst>
              <a:ext uri="{FF2B5EF4-FFF2-40B4-BE49-F238E27FC236}">
                <a16:creationId xmlns:a16="http://schemas.microsoft.com/office/drawing/2014/main" id="{0833B9A3-3ED5-DA52-9DE8-67E597F0205E}"/>
              </a:ext>
            </a:extLst>
          </p:cNvPr>
          <p:cNvSpPr>
            <a:spLocks noGrp="1"/>
          </p:cNvSpPr>
          <p:nvPr>
            <p:ph type="body" sz="half" idx="29" hasCustomPrompt="1"/>
          </p:nvPr>
        </p:nvSpPr>
        <p:spPr>
          <a:xfrm>
            <a:off x="8378565" y="3694604"/>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‘success/impact indicator 2’</a:t>
            </a:r>
          </a:p>
        </p:txBody>
      </p:sp>
      <p:sp>
        <p:nvSpPr>
          <p:cNvPr id="30" name="Text Placeholder 3">
            <a:extLst>
              <a:ext uri="{FF2B5EF4-FFF2-40B4-BE49-F238E27FC236}">
                <a16:creationId xmlns:a16="http://schemas.microsoft.com/office/drawing/2014/main" id="{FC8F2AE0-3EA7-E09C-3F7D-E23CBFCA856E}"/>
              </a:ext>
            </a:extLst>
          </p:cNvPr>
          <p:cNvSpPr>
            <a:spLocks noGrp="1"/>
          </p:cNvSpPr>
          <p:nvPr>
            <p:ph type="body" sz="half" idx="30" hasCustomPrompt="1"/>
          </p:nvPr>
        </p:nvSpPr>
        <p:spPr>
          <a:xfrm>
            <a:off x="11434009" y="3766509"/>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1" name="Text Placeholder 3">
            <a:extLst>
              <a:ext uri="{FF2B5EF4-FFF2-40B4-BE49-F238E27FC236}">
                <a16:creationId xmlns:a16="http://schemas.microsoft.com/office/drawing/2014/main" id="{F35C574C-8E98-E1CE-5F65-421C1C96F187}"/>
              </a:ext>
            </a:extLst>
          </p:cNvPr>
          <p:cNvSpPr>
            <a:spLocks noGrp="1"/>
          </p:cNvSpPr>
          <p:nvPr>
            <p:ph type="body" sz="half" idx="31" hasCustomPrompt="1"/>
          </p:nvPr>
        </p:nvSpPr>
        <p:spPr>
          <a:xfrm>
            <a:off x="4012511" y="4314318"/>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‘planned action 3’</a:t>
            </a:r>
          </a:p>
        </p:txBody>
      </p:sp>
      <p:sp>
        <p:nvSpPr>
          <p:cNvPr id="32" name="Text Placeholder 3">
            <a:extLst>
              <a:ext uri="{FF2B5EF4-FFF2-40B4-BE49-F238E27FC236}">
                <a16:creationId xmlns:a16="http://schemas.microsoft.com/office/drawing/2014/main" id="{D7EAE890-221D-1847-C54F-99CA1F3C9C02}"/>
              </a:ext>
            </a:extLst>
          </p:cNvPr>
          <p:cNvSpPr>
            <a:spLocks noGrp="1"/>
          </p:cNvSpPr>
          <p:nvPr>
            <p:ph type="body" sz="half" idx="32" hasCustomPrompt="1"/>
          </p:nvPr>
        </p:nvSpPr>
        <p:spPr>
          <a:xfrm>
            <a:off x="6952267" y="434232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33" name="Text Placeholder 3">
            <a:extLst>
              <a:ext uri="{FF2B5EF4-FFF2-40B4-BE49-F238E27FC236}">
                <a16:creationId xmlns:a16="http://schemas.microsoft.com/office/drawing/2014/main" id="{C8664338-BEAA-7293-9952-28044FE81286}"/>
              </a:ext>
            </a:extLst>
          </p:cNvPr>
          <p:cNvSpPr>
            <a:spLocks noGrp="1"/>
          </p:cNvSpPr>
          <p:nvPr>
            <p:ph type="body" sz="half" idx="33" hasCustomPrompt="1"/>
          </p:nvPr>
        </p:nvSpPr>
        <p:spPr>
          <a:xfrm>
            <a:off x="6952267" y="455934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34" name="Text Placeholder 3">
            <a:extLst>
              <a:ext uri="{FF2B5EF4-FFF2-40B4-BE49-F238E27FC236}">
                <a16:creationId xmlns:a16="http://schemas.microsoft.com/office/drawing/2014/main" id="{35C6CB44-F8D3-8992-288E-C8D3EEEC911F}"/>
              </a:ext>
            </a:extLst>
          </p:cNvPr>
          <p:cNvSpPr>
            <a:spLocks noGrp="1"/>
          </p:cNvSpPr>
          <p:nvPr>
            <p:ph type="body" sz="half" idx="34" hasCustomPrompt="1"/>
          </p:nvPr>
        </p:nvSpPr>
        <p:spPr>
          <a:xfrm>
            <a:off x="8378565" y="4311949"/>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‘success/impact indicator 3’</a:t>
            </a:r>
          </a:p>
        </p:txBody>
      </p:sp>
      <p:sp>
        <p:nvSpPr>
          <p:cNvPr id="35" name="Text Placeholder 3">
            <a:extLst>
              <a:ext uri="{FF2B5EF4-FFF2-40B4-BE49-F238E27FC236}">
                <a16:creationId xmlns:a16="http://schemas.microsoft.com/office/drawing/2014/main" id="{1CE65D97-C8E8-4C3C-3524-278FABA66320}"/>
              </a:ext>
            </a:extLst>
          </p:cNvPr>
          <p:cNvSpPr>
            <a:spLocks noGrp="1"/>
          </p:cNvSpPr>
          <p:nvPr>
            <p:ph type="body" sz="half" idx="35" hasCustomPrompt="1"/>
          </p:nvPr>
        </p:nvSpPr>
        <p:spPr>
          <a:xfrm>
            <a:off x="11434009" y="4383854"/>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6" name="Text Placeholder 3">
            <a:extLst>
              <a:ext uri="{FF2B5EF4-FFF2-40B4-BE49-F238E27FC236}">
                <a16:creationId xmlns:a16="http://schemas.microsoft.com/office/drawing/2014/main" id="{E8AEAB60-7F3F-6BB4-D375-035F3C047F87}"/>
              </a:ext>
            </a:extLst>
          </p:cNvPr>
          <p:cNvSpPr>
            <a:spLocks noGrp="1"/>
          </p:cNvSpPr>
          <p:nvPr>
            <p:ph type="body" sz="half" idx="36" hasCustomPrompt="1"/>
          </p:nvPr>
        </p:nvSpPr>
        <p:spPr>
          <a:xfrm>
            <a:off x="4012511" y="4903626"/>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‘planned action 4’</a:t>
            </a:r>
          </a:p>
        </p:txBody>
      </p:sp>
      <p:sp>
        <p:nvSpPr>
          <p:cNvPr id="37" name="Text Placeholder 3">
            <a:extLst>
              <a:ext uri="{FF2B5EF4-FFF2-40B4-BE49-F238E27FC236}">
                <a16:creationId xmlns:a16="http://schemas.microsoft.com/office/drawing/2014/main" id="{6F63CD56-11C4-2229-85D6-1753171BDE28}"/>
              </a:ext>
            </a:extLst>
          </p:cNvPr>
          <p:cNvSpPr>
            <a:spLocks noGrp="1"/>
          </p:cNvSpPr>
          <p:nvPr>
            <p:ph type="body" sz="half" idx="37" hasCustomPrompt="1"/>
          </p:nvPr>
        </p:nvSpPr>
        <p:spPr>
          <a:xfrm>
            <a:off x="6952267" y="493163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38" name="Text Placeholder 3">
            <a:extLst>
              <a:ext uri="{FF2B5EF4-FFF2-40B4-BE49-F238E27FC236}">
                <a16:creationId xmlns:a16="http://schemas.microsoft.com/office/drawing/2014/main" id="{78ED947B-7AA3-A6FA-3DCC-1808B6270103}"/>
              </a:ext>
            </a:extLst>
          </p:cNvPr>
          <p:cNvSpPr>
            <a:spLocks noGrp="1"/>
          </p:cNvSpPr>
          <p:nvPr>
            <p:ph type="body" sz="half" idx="38" hasCustomPrompt="1"/>
          </p:nvPr>
        </p:nvSpPr>
        <p:spPr>
          <a:xfrm>
            <a:off x="6952267" y="514865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39" name="Text Placeholder 3">
            <a:extLst>
              <a:ext uri="{FF2B5EF4-FFF2-40B4-BE49-F238E27FC236}">
                <a16:creationId xmlns:a16="http://schemas.microsoft.com/office/drawing/2014/main" id="{C79E4EE8-0CD0-3A78-06B4-62D25537175D}"/>
              </a:ext>
            </a:extLst>
          </p:cNvPr>
          <p:cNvSpPr>
            <a:spLocks noGrp="1"/>
          </p:cNvSpPr>
          <p:nvPr>
            <p:ph type="body" sz="half" idx="39" hasCustomPrompt="1"/>
          </p:nvPr>
        </p:nvSpPr>
        <p:spPr>
          <a:xfrm>
            <a:off x="8378565" y="4901257"/>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‘success/impact indicator 4’</a:t>
            </a:r>
          </a:p>
        </p:txBody>
      </p:sp>
      <p:sp>
        <p:nvSpPr>
          <p:cNvPr id="40" name="Text Placeholder 3">
            <a:extLst>
              <a:ext uri="{FF2B5EF4-FFF2-40B4-BE49-F238E27FC236}">
                <a16:creationId xmlns:a16="http://schemas.microsoft.com/office/drawing/2014/main" id="{0CE23E80-AD12-4F11-8E6A-1DD3E9E0F861}"/>
              </a:ext>
            </a:extLst>
          </p:cNvPr>
          <p:cNvSpPr>
            <a:spLocks noGrp="1"/>
          </p:cNvSpPr>
          <p:nvPr>
            <p:ph type="body" sz="half" idx="40" hasCustomPrompt="1"/>
          </p:nvPr>
        </p:nvSpPr>
        <p:spPr>
          <a:xfrm>
            <a:off x="11434009" y="4973162"/>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6" name="Text Placeholder 3">
            <a:extLst>
              <a:ext uri="{FF2B5EF4-FFF2-40B4-BE49-F238E27FC236}">
                <a16:creationId xmlns:a16="http://schemas.microsoft.com/office/drawing/2014/main" id="{D0A63DB9-9E7F-F37B-F539-41B58112E740}"/>
              </a:ext>
            </a:extLst>
          </p:cNvPr>
          <p:cNvSpPr>
            <a:spLocks noGrp="1"/>
          </p:cNvSpPr>
          <p:nvPr>
            <p:ph type="body" sz="half" idx="41" hasCustomPrompt="1"/>
          </p:nvPr>
        </p:nvSpPr>
        <p:spPr>
          <a:xfrm>
            <a:off x="4022521" y="547647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‘planned action 5’</a:t>
            </a:r>
          </a:p>
        </p:txBody>
      </p:sp>
      <p:sp>
        <p:nvSpPr>
          <p:cNvPr id="47" name="Text Placeholder 3">
            <a:extLst>
              <a:ext uri="{FF2B5EF4-FFF2-40B4-BE49-F238E27FC236}">
                <a16:creationId xmlns:a16="http://schemas.microsoft.com/office/drawing/2014/main" id="{CCB628AF-AF8C-9793-B589-AD512ADC2A60}"/>
              </a:ext>
            </a:extLst>
          </p:cNvPr>
          <p:cNvSpPr>
            <a:spLocks noGrp="1"/>
          </p:cNvSpPr>
          <p:nvPr>
            <p:ph type="body" sz="half" idx="42" hasCustomPrompt="1"/>
          </p:nvPr>
        </p:nvSpPr>
        <p:spPr>
          <a:xfrm>
            <a:off x="6962277" y="550447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48" name="Text Placeholder 3">
            <a:extLst>
              <a:ext uri="{FF2B5EF4-FFF2-40B4-BE49-F238E27FC236}">
                <a16:creationId xmlns:a16="http://schemas.microsoft.com/office/drawing/2014/main" id="{E9DE4B31-6D8B-61CA-E2D5-19A5B70B53DC}"/>
              </a:ext>
            </a:extLst>
          </p:cNvPr>
          <p:cNvSpPr>
            <a:spLocks noGrp="1"/>
          </p:cNvSpPr>
          <p:nvPr>
            <p:ph type="body" sz="half" idx="43" hasCustomPrompt="1"/>
          </p:nvPr>
        </p:nvSpPr>
        <p:spPr>
          <a:xfrm>
            <a:off x="6962277" y="572149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49" name="Text Placeholder 3">
            <a:extLst>
              <a:ext uri="{FF2B5EF4-FFF2-40B4-BE49-F238E27FC236}">
                <a16:creationId xmlns:a16="http://schemas.microsoft.com/office/drawing/2014/main" id="{E83CF0BA-1567-E04C-9DF5-9454BB434F00}"/>
              </a:ext>
            </a:extLst>
          </p:cNvPr>
          <p:cNvSpPr>
            <a:spLocks noGrp="1"/>
          </p:cNvSpPr>
          <p:nvPr>
            <p:ph type="body" sz="half" idx="44" hasCustomPrompt="1"/>
          </p:nvPr>
        </p:nvSpPr>
        <p:spPr>
          <a:xfrm>
            <a:off x="8388575" y="5474102"/>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‘success/impact indicator 5’</a:t>
            </a:r>
          </a:p>
        </p:txBody>
      </p:sp>
      <p:sp>
        <p:nvSpPr>
          <p:cNvPr id="50" name="Text Placeholder 3">
            <a:extLst>
              <a:ext uri="{FF2B5EF4-FFF2-40B4-BE49-F238E27FC236}">
                <a16:creationId xmlns:a16="http://schemas.microsoft.com/office/drawing/2014/main" id="{7335B3CF-9DC0-DBD2-F7F8-C7BB11F577EE}"/>
              </a:ext>
            </a:extLst>
          </p:cNvPr>
          <p:cNvSpPr>
            <a:spLocks noGrp="1"/>
          </p:cNvSpPr>
          <p:nvPr>
            <p:ph type="body" sz="half" idx="45" hasCustomPrompt="1"/>
          </p:nvPr>
        </p:nvSpPr>
        <p:spPr>
          <a:xfrm>
            <a:off x="11444019" y="5546007"/>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 name="Action Button: Home 2">
            <a:hlinkClick r:id="" action="ppaction://hlinkshowjump?jump=firstslide" highlightClick="1"/>
            <a:extLst>
              <a:ext uri="{FF2B5EF4-FFF2-40B4-BE49-F238E27FC236}">
                <a16:creationId xmlns:a16="http://schemas.microsoft.com/office/drawing/2014/main" id="{09F5AB7C-88C6-77B4-5518-40654519C019}"/>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ction Button: Forwards or Next 1">
            <a:hlinkClick r:id="" action="ppaction://hlinkshowjump?jump=nextslide" highlightClick="1"/>
            <a:extLst>
              <a:ext uri="{FF2B5EF4-FFF2-40B4-BE49-F238E27FC236}">
                <a16:creationId xmlns:a16="http://schemas.microsoft.com/office/drawing/2014/main" id="{8649CFED-0ED7-EACD-3721-469669996040}"/>
              </a:ext>
            </a:extLst>
          </p:cNvPr>
          <p:cNvSpPr/>
          <p:nvPr userDrawn="1"/>
        </p:nvSpPr>
        <p:spPr>
          <a:xfrm>
            <a:off x="11444019" y="1851102"/>
            <a:ext cx="283346" cy="16057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5507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on + Indicators Term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09A010-9BA6-3F49-892C-C8AE4400DBC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Picture Placeholder 11">
            <a:extLst>
              <a:ext uri="{FF2B5EF4-FFF2-40B4-BE49-F238E27FC236}">
                <a16:creationId xmlns:a16="http://schemas.microsoft.com/office/drawing/2014/main" id="{2C8205A2-50BB-B6F0-637C-0F74475A1487}"/>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8" name="Title 1">
            <a:extLst>
              <a:ext uri="{FF2B5EF4-FFF2-40B4-BE49-F238E27FC236}">
                <a16:creationId xmlns:a16="http://schemas.microsoft.com/office/drawing/2014/main" id="{EA6B5CC9-7CC0-9206-7AB1-FBC435573DCD}"/>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9" name="Text Placeholder 3">
            <a:extLst>
              <a:ext uri="{FF2B5EF4-FFF2-40B4-BE49-F238E27FC236}">
                <a16:creationId xmlns:a16="http://schemas.microsoft.com/office/drawing/2014/main" id="{219C1DE8-A1B4-1BD7-13D9-AAD5C43DBC38}"/>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10" name="Text Placeholder 3">
            <a:extLst>
              <a:ext uri="{FF2B5EF4-FFF2-40B4-BE49-F238E27FC236}">
                <a16:creationId xmlns:a16="http://schemas.microsoft.com/office/drawing/2014/main" id="{EF4F99DF-B3C1-E1F9-2EF0-97A31AD93C09}"/>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11" name="Text Placeholder 3">
            <a:extLst>
              <a:ext uri="{FF2B5EF4-FFF2-40B4-BE49-F238E27FC236}">
                <a16:creationId xmlns:a16="http://schemas.microsoft.com/office/drawing/2014/main" id="{4423CA73-6FF6-943A-9F87-7DE21BC4805C}"/>
              </a:ext>
            </a:extLst>
          </p:cNvPr>
          <p:cNvSpPr>
            <a:spLocks noGrp="1"/>
          </p:cNvSpPr>
          <p:nvPr>
            <p:ph type="body" sz="half" idx="15" hasCustomPrompt="1"/>
          </p:nvPr>
        </p:nvSpPr>
        <p:spPr>
          <a:xfrm>
            <a:off x="288649" y="3189573"/>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2" name="Text Placeholder 3">
            <a:extLst>
              <a:ext uri="{FF2B5EF4-FFF2-40B4-BE49-F238E27FC236}">
                <a16:creationId xmlns:a16="http://schemas.microsoft.com/office/drawing/2014/main" id="{32CF86B4-28D9-D151-A6C8-B057862CB51C}"/>
              </a:ext>
            </a:extLst>
          </p:cNvPr>
          <p:cNvSpPr>
            <a:spLocks noGrp="1"/>
          </p:cNvSpPr>
          <p:nvPr>
            <p:ph type="body" sz="half" idx="16" hasCustomPrompt="1"/>
          </p:nvPr>
        </p:nvSpPr>
        <p:spPr>
          <a:xfrm>
            <a:off x="288649" y="3785921"/>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3" name="Text Placeholder 3">
            <a:extLst>
              <a:ext uri="{FF2B5EF4-FFF2-40B4-BE49-F238E27FC236}">
                <a16:creationId xmlns:a16="http://schemas.microsoft.com/office/drawing/2014/main" id="{F4EBA001-7C89-7E01-3524-662CCD0170A3}"/>
              </a:ext>
            </a:extLst>
          </p:cNvPr>
          <p:cNvSpPr>
            <a:spLocks noGrp="1"/>
          </p:cNvSpPr>
          <p:nvPr>
            <p:ph type="body" sz="half" idx="17" hasCustomPrompt="1"/>
          </p:nvPr>
        </p:nvSpPr>
        <p:spPr>
          <a:xfrm>
            <a:off x="288649" y="4369017"/>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4" name="Text Placeholder 3">
            <a:extLst>
              <a:ext uri="{FF2B5EF4-FFF2-40B4-BE49-F238E27FC236}">
                <a16:creationId xmlns:a16="http://schemas.microsoft.com/office/drawing/2014/main" id="{70A16D5C-4C8F-636A-DE9C-3128315EA869}"/>
              </a:ext>
            </a:extLst>
          </p:cNvPr>
          <p:cNvSpPr>
            <a:spLocks noGrp="1"/>
          </p:cNvSpPr>
          <p:nvPr>
            <p:ph type="body" sz="half" idx="18" hasCustomPrompt="1"/>
          </p:nvPr>
        </p:nvSpPr>
        <p:spPr>
          <a:xfrm>
            <a:off x="288649" y="4965365"/>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5" name="Text Placeholder 3">
            <a:extLst>
              <a:ext uri="{FF2B5EF4-FFF2-40B4-BE49-F238E27FC236}">
                <a16:creationId xmlns:a16="http://schemas.microsoft.com/office/drawing/2014/main" id="{40BF7BD0-AFC0-F967-05B3-169DDB31D3BB}"/>
              </a:ext>
            </a:extLst>
          </p:cNvPr>
          <p:cNvSpPr>
            <a:spLocks noGrp="1"/>
          </p:cNvSpPr>
          <p:nvPr>
            <p:ph type="body" sz="half" idx="19" hasCustomPrompt="1"/>
          </p:nvPr>
        </p:nvSpPr>
        <p:spPr>
          <a:xfrm>
            <a:off x="288649" y="5535209"/>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6" name="Text Placeholder 3">
            <a:extLst>
              <a:ext uri="{FF2B5EF4-FFF2-40B4-BE49-F238E27FC236}">
                <a16:creationId xmlns:a16="http://schemas.microsoft.com/office/drawing/2014/main" id="{84820B01-F507-23BB-3104-ED5742AB0D35}"/>
              </a:ext>
            </a:extLst>
          </p:cNvPr>
          <p:cNvSpPr>
            <a:spLocks noGrp="1"/>
          </p:cNvSpPr>
          <p:nvPr>
            <p:ph type="body" sz="half" idx="20" hasCustomPrompt="1"/>
          </p:nvPr>
        </p:nvSpPr>
        <p:spPr>
          <a:xfrm>
            <a:off x="4012511" y="3110060"/>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17" name="Text Placeholder 3">
            <a:extLst>
              <a:ext uri="{FF2B5EF4-FFF2-40B4-BE49-F238E27FC236}">
                <a16:creationId xmlns:a16="http://schemas.microsoft.com/office/drawing/2014/main" id="{56C110C9-F083-CB92-E1B5-3157183194DA}"/>
              </a:ext>
            </a:extLst>
          </p:cNvPr>
          <p:cNvSpPr>
            <a:spLocks noGrp="1"/>
          </p:cNvSpPr>
          <p:nvPr>
            <p:ph type="body" sz="half" idx="22" hasCustomPrompt="1"/>
          </p:nvPr>
        </p:nvSpPr>
        <p:spPr>
          <a:xfrm>
            <a:off x="6952267" y="313806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18" name="Text Placeholder 3">
            <a:extLst>
              <a:ext uri="{FF2B5EF4-FFF2-40B4-BE49-F238E27FC236}">
                <a16:creationId xmlns:a16="http://schemas.microsoft.com/office/drawing/2014/main" id="{154F3CD9-9C43-C370-C59A-8C41588C0DD8}"/>
              </a:ext>
            </a:extLst>
          </p:cNvPr>
          <p:cNvSpPr>
            <a:spLocks noGrp="1"/>
          </p:cNvSpPr>
          <p:nvPr>
            <p:ph type="body" sz="half" idx="23" hasCustomPrompt="1"/>
          </p:nvPr>
        </p:nvSpPr>
        <p:spPr>
          <a:xfrm>
            <a:off x="6952267" y="335508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19" name="Text Placeholder 3">
            <a:extLst>
              <a:ext uri="{FF2B5EF4-FFF2-40B4-BE49-F238E27FC236}">
                <a16:creationId xmlns:a16="http://schemas.microsoft.com/office/drawing/2014/main" id="{F002F902-3652-98BC-67A1-9D7716A9F46D}"/>
              </a:ext>
            </a:extLst>
          </p:cNvPr>
          <p:cNvSpPr>
            <a:spLocks noGrp="1"/>
          </p:cNvSpPr>
          <p:nvPr>
            <p:ph type="body" sz="half" idx="24" hasCustomPrompt="1"/>
          </p:nvPr>
        </p:nvSpPr>
        <p:spPr>
          <a:xfrm>
            <a:off x="8378565" y="310769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0" name="Text Placeholder 3">
            <a:extLst>
              <a:ext uri="{FF2B5EF4-FFF2-40B4-BE49-F238E27FC236}">
                <a16:creationId xmlns:a16="http://schemas.microsoft.com/office/drawing/2014/main" id="{C3C6E105-604A-ECA4-4154-BC283A8E4BA6}"/>
              </a:ext>
            </a:extLst>
          </p:cNvPr>
          <p:cNvSpPr>
            <a:spLocks noGrp="1"/>
          </p:cNvSpPr>
          <p:nvPr>
            <p:ph type="body" sz="half" idx="25" hasCustomPrompt="1"/>
          </p:nvPr>
        </p:nvSpPr>
        <p:spPr>
          <a:xfrm>
            <a:off x="11434009" y="3179596"/>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21" name="Text Placeholder 3">
            <a:extLst>
              <a:ext uri="{FF2B5EF4-FFF2-40B4-BE49-F238E27FC236}">
                <a16:creationId xmlns:a16="http://schemas.microsoft.com/office/drawing/2014/main" id="{63E857A1-42E7-1A51-AF79-E105A8B28DDB}"/>
              </a:ext>
            </a:extLst>
          </p:cNvPr>
          <p:cNvSpPr>
            <a:spLocks noGrp="1"/>
          </p:cNvSpPr>
          <p:nvPr>
            <p:ph type="body" sz="half" idx="26" hasCustomPrompt="1"/>
          </p:nvPr>
        </p:nvSpPr>
        <p:spPr>
          <a:xfrm>
            <a:off x="4012511" y="3696973"/>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2" name="Text Placeholder 3">
            <a:extLst>
              <a:ext uri="{FF2B5EF4-FFF2-40B4-BE49-F238E27FC236}">
                <a16:creationId xmlns:a16="http://schemas.microsoft.com/office/drawing/2014/main" id="{58AC8300-1552-6F91-A700-F96D78D40497}"/>
              </a:ext>
            </a:extLst>
          </p:cNvPr>
          <p:cNvSpPr>
            <a:spLocks noGrp="1"/>
          </p:cNvSpPr>
          <p:nvPr>
            <p:ph type="body" sz="half" idx="27" hasCustomPrompt="1"/>
          </p:nvPr>
        </p:nvSpPr>
        <p:spPr>
          <a:xfrm>
            <a:off x="6952267" y="372498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23" name="Text Placeholder 3">
            <a:extLst>
              <a:ext uri="{FF2B5EF4-FFF2-40B4-BE49-F238E27FC236}">
                <a16:creationId xmlns:a16="http://schemas.microsoft.com/office/drawing/2014/main" id="{3749F9F8-A7D4-0C42-684C-A7A46FCD32A7}"/>
              </a:ext>
            </a:extLst>
          </p:cNvPr>
          <p:cNvSpPr>
            <a:spLocks noGrp="1"/>
          </p:cNvSpPr>
          <p:nvPr>
            <p:ph type="body" sz="half" idx="28" hasCustomPrompt="1"/>
          </p:nvPr>
        </p:nvSpPr>
        <p:spPr>
          <a:xfrm>
            <a:off x="6952267" y="394200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24" name="Text Placeholder 3">
            <a:extLst>
              <a:ext uri="{FF2B5EF4-FFF2-40B4-BE49-F238E27FC236}">
                <a16:creationId xmlns:a16="http://schemas.microsoft.com/office/drawing/2014/main" id="{B04620C4-CD75-5616-CFA1-0C12D25D6E78}"/>
              </a:ext>
            </a:extLst>
          </p:cNvPr>
          <p:cNvSpPr>
            <a:spLocks noGrp="1"/>
          </p:cNvSpPr>
          <p:nvPr>
            <p:ph type="body" sz="half" idx="29" hasCustomPrompt="1"/>
          </p:nvPr>
        </p:nvSpPr>
        <p:spPr>
          <a:xfrm>
            <a:off x="8378565" y="3694604"/>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5" name="Text Placeholder 3">
            <a:extLst>
              <a:ext uri="{FF2B5EF4-FFF2-40B4-BE49-F238E27FC236}">
                <a16:creationId xmlns:a16="http://schemas.microsoft.com/office/drawing/2014/main" id="{85AF7FD4-6196-4E72-CB48-B925D303FDA2}"/>
              </a:ext>
            </a:extLst>
          </p:cNvPr>
          <p:cNvSpPr>
            <a:spLocks noGrp="1"/>
          </p:cNvSpPr>
          <p:nvPr>
            <p:ph type="body" sz="half" idx="30" hasCustomPrompt="1"/>
          </p:nvPr>
        </p:nvSpPr>
        <p:spPr>
          <a:xfrm>
            <a:off x="11434009" y="3766509"/>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26" name="Text Placeholder 3">
            <a:extLst>
              <a:ext uri="{FF2B5EF4-FFF2-40B4-BE49-F238E27FC236}">
                <a16:creationId xmlns:a16="http://schemas.microsoft.com/office/drawing/2014/main" id="{65203150-A6A1-E7C5-CCAD-645A2AA863FD}"/>
              </a:ext>
            </a:extLst>
          </p:cNvPr>
          <p:cNvSpPr>
            <a:spLocks noGrp="1"/>
          </p:cNvSpPr>
          <p:nvPr>
            <p:ph type="body" sz="half" idx="31" hasCustomPrompt="1"/>
          </p:nvPr>
        </p:nvSpPr>
        <p:spPr>
          <a:xfrm>
            <a:off x="4012511" y="4314318"/>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7" name="Text Placeholder 3">
            <a:extLst>
              <a:ext uri="{FF2B5EF4-FFF2-40B4-BE49-F238E27FC236}">
                <a16:creationId xmlns:a16="http://schemas.microsoft.com/office/drawing/2014/main" id="{695F6052-12A5-0949-32E3-DC76F7220A8B}"/>
              </a:ext>
            </a:extLst>
          </p:cNvPr>
          <p:cNvSpPr>
            <a:spLocks noGrp="1"/>
          </p:cNvSpPr>
          <p:nvPr>
            <p:ph type="body" sz="half" idx="32" hasCustomPrompt="1"/>
          </p:nvPr>
        </p:nvSpPr>
        <p:spPr>
          <a:xfrm>
            <a:off x="6952267" y="434232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28" name="Text Placeholder 3">
            <a:extLst>
              <a:ext uri="{FF2B5EF4-FFF2-40B4-BE49-F238E27FC236}">
                <a16:creationId xmlns:a16="http://schemas.microsoft.com/office/drawing/2014/main" id="{0056EFC4-1E88-E2C9-AAE8-D9C1A371A9C0}"/>
              </a:ext>
            </a:extLst>
          </p:cNvPr>
          <p:cNvSpPr>
            <a:spLocks noGrp="1"/>
          </p:cNvSpPr>
          <p:nvPr>
            <p:ph type="body" sz="half" idx="33" hasCustomPrompt="1"/>
          </p:nvPr>
        </p:nvSpPr>
        <p:spPr>
          <a:xfrm>
            <a:off x="6952267" y="455934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29" name="Text Placeholder 3">
            <a:extLst>
              <a:ext uri="{FF2B5EF4-FFF2-40B4-BE49-F238E27FC236}">
                <a16:creationId xmlns:a16="http://schemas.microsoft.com/office/drawing/2014/main" id="{497FBD9A-7DCA-096E-894B-A7CB897CA181}"/>
              </a:ext>
            </a:extLst>
          </p:cNvPr>
          <p:cNvSpPr>
            <a:spLocks noGrp="1"/>
          </p:cNvSpPr>
          <p:nvPr>
            <p:ph type="body" sz="half" idx="34" hasCustomPrompt="1"/>
          </p:nvPr>
        </p:nvSpPr>
        <p:spPr>
          <a:xfrm>
            <a:off x="8378565" y="4311949"/>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0" name="Text Placeholder 3">
            <a:extLst>
              <a:ext uri="{FF2B5EF4-FFF2-40B4-BE49-F238E27FC236}">
                <a16:creationId xmlns:a16="http://schemas.microsoft.com/office/drawing/2014/main" id="{679AD82F-D60F-C033-6A45-E9209811F9D3}"/>
              </a:ext>
            </a:extLst>
          </p:cNvPr>
          <p:cNvSpPr>
            <a:spLocks noGrp="1"/>
          </p:cNvSpPr>
          <p:nvPr>
            <p:ph type="body" sz="half" idx="35" hasCustomPrompt="1"/>
          </p:nvPr>
        </p:nvSpPr>
        <p:spPr>
          <a:xfrm>
            <a:off x="11434009" y="4383854"/>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1" name="Text Placeholder 3">
            <a:extLst>
              <a:ext uri="{FF2B5EF4-FFF2-40B4-BE49-F238E27FC236}">
                <a16:creationId xmlns:a16="http://schemas.microsoft.com/office/drawing/2014/main" id="{0E95DDF9-044A-C479-1CC8-E6D1DF8BD7CD}"/>
              </a:ext>
            </a:extLst>
          </p:cNvPr>
          <p:cNvSpPr>
            <a:spLocks noGrp="1"/>
          </p:cNvSpPr>
          <p:nvPr>
            <p:ph type="body" sz="half" idx="36" hasCustomPrompt="1"/>
          </p:nvPr>
        </p:nvSpPr>
        <p:spPr>
          <a:xfrm>
            <a:off x="4012511" y="4903626"/>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2" name="Text Placeholder 3">
            <a:extLst>
              <a:ext uri="{FF2B5EF4-FFF2-40B4-BE49-F238E27FC236}">
                <a16:creationId xmlns:a16="http://schemas.microsoft.com/office/drawing/2014/main" id="{65633F1B-741E-CB57-9373-E676E8A20D27}"/>
              </a:ext>
            </a:extLst>
          </p:cNvPr>
          <p:cNvSpPr>
            <a:spLocks noGrp="1"/>
          </p:cNvSpPr>
          <p:nvPr>
            <p:ph type="body" sz="half" idx="37" hasCustomPrompt="1"/>
          </p:nvPr>
        </p:nvSpPr>
        <p:spPr>
          <a:xfrm>
            <a:off x="6952267" y="493163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33" name="Text Placeholder 3">
            <a:extLst>
              <a:ext uri="{FF2B5EF4-FFF2-40B4-BE49-F238E27FC236}">
                <a16:creationId xmlns:a16="http://schemas.microsoft.com/office/drawing/2014/main" id="{21E0A8BC-A022-7BAC-EAF9-1C6ABEBE8C26}"/>
              </a:ext>
            </a:extLst>
          </p:cNvPr>
          <p:cNvSpPr>
            <a:spLocks noGrp="1"/>
          </p:cNvSpPr>
          <p:nvPr>
            <p:ph type="body" sz="half" idx="38" hasCustomPrompt="1"/>
          </p:nvPr>
        </p:nvSpPr>
        <p:spPr>
          <a:xfrm>
            <a:off x="6952267" y="514865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34" name="Text Placeholder 3">
            <a:extLst>
              <a:ext uri="{FF2B5EF4-FFF2-40B4-BE49-F238E27FC236}">
                <a16:creationId xmlns:a16="http://schemas.microsoft.com/office/drawing/2014/main" id="{7CAEAE3B-7503-7DF9-3816-0D57A7F23CF1}"/>
              </a:ext>
            </a:extLst>
          </p:cNvPr>
          <p:cNvSpPr>
            <a:spLocks noGrp="1"/>
          </p:cNvSpPr>
          <p:nvPr>
            <p:ph type="body" sz="half" idx="39" hasCustomPrompt="1"/>
          </p:nvPr>
        </p:nvSpPr>
        <p:spPr>
          <a:xfrm>
            <a:off x="8378565" y="4901257"/>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5" name="Text Placeholder 3">
            <a:extLst>
              <a:ext uri="{FF2B5EF4-FFF2-40B4-BE49-F238E27FC236}">
                <a16:creationId xmlns:a16="http://schemas.microsoft.com/office/drawing/2014/main" id="{797E74AA-56C0-1638-337C-9A9F7628C637}"/>
              </a:ext>
            </a:extLst>
          </p:cNvPr>
          <p:cNvSpPr>
            <a:spLocks noGrp="1"/>
          </p:cNvSpPr>
          <p:nvPr>
            <p:ph type="body" sz="half" idx="40" hasCustomPrompt="1"/>
          </p:nvPr>
        </p:nvSpPr>
        <p:spPr>
          <a:xfrm>
            <a:off x="11434009" y="4973162"/>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6" name="Text Placeholder 3">
            <a:extLst>
              <a:ext uri="{FF2B5EF4-FFF2-40B4-BE49-F238E27FC236}">
                <a16:creationId xmlns:a16="http://schemas.microsoft.com/office/drawing/2014/main" id="{24355E4A-D6E6-4358-2D65-1397DE6FA03A}"/>
              </a:ext>
            </a:extLst>
          </p:cNvPr>
          <p:cNvSpPr>
            <a:spLocks noGrp="1"/>
          </p:cNvSpPr>
          <p:nvPr>
            <p:ph type="body" sz="half" idx="41" hasCustomPrompt="1"/>
          </p:nvPr>
        </p:nvSpPr>
        <p:spPr>
          <a:xfrm>
            <a:off x="4022521" y="547647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7" name="Text Placeholder 3">
            <a:extLst>
              <a:ext uri="{FF2B5EF4-FFF2-40B4-BE49-F238E27FC236}">
                <a16:creationId xmlns:a16="http://schemas.microsoft.com/office/drawing/2014/main" id="{662DA67E-2852-85C7-096B-D6A29B7A205C}"/>
              </a:ext>
            </a:extLst>
          </p:cNvPr>
          <p:cNvSpPr>
            <a:spLocks noGrp="1"/>
          </p:cNvSpPr>
          <p:nvPr>
            <p:ph type="body" sz="half" idx="42" hasCustomPrompt="1"/>
          </p:nvPr>
        </p:nvSpPr>
        <p:spPr>
          <a:xfrm>
            <a:off x="6962277" y="550447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38" name="Text Placeholder 3">
            <a:extLst>
              <a:ext uri="{FF2B5EF4-FFF2-40B4-BE49-F238E27FC236}">
                <a16:creationId xmlns:a16="http://schemas.microsoft.com/office/drawing/2014/main" id="{17B79BD2-75AB-D551-4F6B-A80BFD8F1928}"/>
              </a:ext>
            </a:extLst>
          </p:cNvPr>
          <p:cNvSpPr>
            <a:spLocks noGrp="1"/>
          </p:cNvSpPr>
          <p:nvPr>
            <p:ph type="body" sz="half" idx="43" hasCustomPrompt="1"/>
          </p:nvPr>
        </p:nvSpPr>
        <p:spPr>
          <a:xfrm>
            <a:off x="6962277" y="572149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39" name="Text Placeholder 3">
            <a:extLst>
              <a:ext uri="{FF2B5EF4-FFF2-40B4-BE49-F238E27FC236}">
                <a16:creationId xmlns:a16="http://schemas.microsoft.com/office/drawing/2014/main" id="{ED7A6590-6388-E29B-F3A7-C2045823DB43}"/>
              </a:ext>
            </a:extLst>
          </p:cNvPr>
          <p:cNvSpPr>
            <a:spLocks noGrp="1"/>
          </p:cNvSpPr>
          <p:nvPr>
            <p:ph type="body" sz="half" idx="44" hasCustomPrompt="1"/>
          </p:nvPr>
        </p:nvSpPr>
        <p:spPr>
          <a:xfrm>
            <a:off x="8388575" y="5474102"/>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40" name="Text Placeholder 3">
            <a:extLst>
              <a:ext uri="{FF2B5EF4-FFF2-40B4-BE49-F238E27FC236}">
                <a16:creationId xmlns:a16="http://schemas.microsoft.com/office/drawing/2014/main" id="{0ED39156-B834-8A3F-B57E-7DD02A224CB5}"/>
              </a:ext>
            </a:extLst>
          </p:cNvPr>
          <p:cNvSpPr>
            <a:spLocks noGrp="1"/>
          </p:cNvSpPr>
          <p:nvPr>
            <p:ph type="body" sz="half" idx="45" hasCustomPrompt="1"/>
          </p:nvPr>
        </p:nvSpPr>
        <p:spPr>
          <a:xfrm>
            <a:off x="11444019" y="5546007"/>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1" name="Text Placeholder 3">
            <a:extLst>
              <a:ext uri="{FF2B5EF4-FFF2-40B4-BE49-F238E27FC236}">
                <a16:creationId xmlns:a16="http://schemas.microsoft.com/office/drawing/2014/main" id="{C94ED403-EBE2-6C61-5AB5-1C353F1D7020}"/>
              </a:ext>
            </a:extLst>
          </p:cNvPr>
          <p:cNvSpPr>
            <a:spLocks noGrp="1"/>
          </p:cNvSpPr>
          <p:nvPr>
            <p:ph type="body" sz="half" idx="46" hasCustomPrompt="1"/>
          </p:nvPr>
        </p:nvSpPr>
        <p:spPr>
          <a:xfrm>
            <a:off x="3693571" y="3179596"/>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2" name="Text Placeholder 3">
            <a:extLst>
              <a:ext uri="{FF2B5EF4-FFF2-40B4-BE49-F238E27FC236}">
                <a16:creationId xmlns:a16="http://schemas.microsoft.com/office/drawing/2014/main" id="{71310530-A8F0-43EF-F3F0-3B7089E427B9}"/>
              </a:ext>
            </a:extLst>
          </p:cNvPr>
          <p:cNvSpPr>
            <a:spLocks noGrp="1"/>
          </p:cNvSpPr>
          <p:nvPr>
            <p:ph type="body" sz="half" idx="47" hasCustomPrompt="1"/>
          </p:nvPr>
        </p:nvSpPr>
        <p:spPr>
          <a:xfrm>
            <a:off x="3693571" y="3780730"/>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3" name="Text Placeholder 3">
            <a:extLst>
              <a:ext uri="{FF2B5EF4-FFF2-40B4-BE49-F238E27FC236}">
                <a16:creationId xmlns:a16="http://schemas.microsoft.com/office/drawing/2014/main" id="{AC49F078-0499-E1F3-693A-FC827D28B29A}"/>
              </a:ext>
            </a:extLst>
          </p:cNvPr>
          <p:cNvSpPr>
            <a:spLocks noGrp="1"/>
          </p:cNvSpPr>
          <p:nvPr>
            <p:ph type="body" sz="half" idx="48" hasCustomPrompt="1"/>
          </p:nvPr>
        </p:nvSpPr>
        <p:spPr>
          <a:xfrm>
            <a:off x="3693571" y="4381864"/>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4" name="Text Placeholder 3">
            <a:extLst>
              <a:ext uri="{FF2B5EF4-FFF2-40B4-BE49-F238E27FC236}">
                <a16:creationId xmlns:a16="http://schemas.microsoft.com/office/drawing/2014/main" id="{F85E1253-3596-37C0-5846-660599B3CAE1}"/>
              </a:ext>
            </a:extLst>
          </p:cNvPr>
          <p:cNvSpPr>
            <a:spLocks noGrp="1"/>
          </p:cNvSpPr>
          <p:nvPr>
            <p:ph type="body" sz="half" idx="49" hasCustomPrompt="1"/>
          </p:nvPr>
        </p:nvSpPr>
        <p:spPr>
          <a:xfrm>
            <a:off x="3685204" y="4955387"/>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5" name="Text Placeholder 3">
            <a:extLst>
              <a:ext uri="{FF2B5EF4-FFF2-40B4-BE49-F238E27FC236}">
                <a16:creationId xmlns:a16="http://schemas.microsoft.com/office/drawing/2014/main" id="{5F59325E-83F1-555E-6C0C-3EA1620A9A7B}"/>
              </a:ext>
            </a:extLst>
          </p:cNvPr>
          <p:cNvSpPr>
            <a:spLocks noGrp="1"/>
          </p:cNvSpPr>
          <p:nvPr>
            <p:ph type="body" sz="half" idx="50" hasCustomPrompt="1"/>
          </p:nvPr>
        </p:nvSpPr>
        <p:spPr>
          <a:xfrm>
            <a:off x="3685204" y="5530511"/>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 name="Action Button: Home 2">
            <a:hlinkClick r:id="" action="ppaction://hlinkshowjump?jump=firstslide" highlightClick="1"/>
            <a:extLst>
              <a:ext uri="{FF2B5EF4-FFF2-40B4-BE49-F238E27FC236}">
                <a16:creationId xmlns:a16="http://schemas.microsoft.com/office/drawing/2014/main" id="{1036F065-8280-9E6C-3461-BC399C0AACC5}"/>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ction Button: Forwards or Next 1">
            <a:hlinkClick r:id="" action="ppaction://hlinkshowjump?jump=nextslide" highlightClick="1"/>
            <a:extLst>
              <a:ext uri="{FF2B5EF4-FFF2-40B4-BE49-F238E27FC236}">
                <a16:creationId xmlns:a16="http://schemas.microsoft.com/office/drawing/2014/main" id="{CA1AACD0-19D4-5F06-9EBD-21DEF7CF86D7}"/>
              </a:ext>
            </a:extLst>
          </p:cNvPr>
          <p:cNvSpPr/>
          <p:nvPr userDrawn="1"/>
        </p:nvSpPr>
        <p:spPr>
          <a:xfrm>
            <a:off x="11444019" y="1851102"/>
            <a:ext cx="283346" cy="16057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 action="ppaction://hlinkshowjump?jump=previousslide" highlightClick="1"/>
            <a:extLst>
              <a:ext uri="{FF2B5EF4-FFF2-40B4-BE49-F238E27FC236}">
                <a16:creationId xmlns:a16="http://schemas.microsoft.com/office/drawing/2014/main" id="{FA9C624C-0CBD-AC65-FFE7-D961691E3098}"/>
              </a:ext>
            </a:extLst>
          </p:cNvPr>
          <p:cNvSpPr/>
          <p:nvPr userDrawn="1"/>
        </p:nvSpPr>
        <p:spPr>
          <a:xfrm>
            <a:off x="11102897" y="1851102"/>
            <a:ext cx="283346" cy="158919"/>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032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on + Indicators Term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F4ACC8-D1C8-11BE-5D3A-847C31A5B7B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Picture Placeholder 11">
            <a:extLst>
              <a:ext uri="{FF2B5EF4-FFF2-40B4-BE49-F238E27FC236}">
                <a16:creationId xmlns:a16="http://schemas.microsoft.com/office/drawing/2014/main" id="{661200E5-550C-FEEF-17C6-36B57FF29300}"/>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7" name="Title 1">
            <a:extLst>
              <a:ext uri="{FF2B5EF4-FFF2-40B4-BE49-F238E27FC236}">
                <a16:creationId xmlns:a16="http://schemas.microsoft.com/office/drawing/2014/main" id="{A7F4F441-10C1-337C-4A5F-25CC92165090}"/>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8" name="Text Placeholder 3">
            <a:extLst>
              <a:ext uri="{FF2B5EF4-FFF2-40B4-BE49-F238E27FC236}">
                <a16:creationId xmlns:a16="http://schemas.microsoft.com/office/drawing/2014/main" id="{A9A50895-DE54-86F7-828B-9F791A1F2C5E}"/>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9" name="Text Placeholder 3">
            <a:extLst>
              <a:ext uri="{FF2B5EF4-FFF2-40B4-BE49-F238E27FC236}">
                <a16:creationId xmlns:a16="http://schemas.microsoft.com/office/drawing/2014/main" id="{30313289-4417-CE72-64A2-1FD624A1C791}"/>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10" name="Text Placeholder 3">
            <a:extLst>
              <a:ext uri="{FF2B5EF4-FFF2-40B4-BE49-F238E27FC236}">
                <a16:creationId xmlns:a16="http://schemas.microsoft.com/office/drawing/2014/main" id="{646977A4-56D7-4AC2-1368-B78CB39CC20C}"/>
              </a:ext>
            </a:extLst>
          </p:cNvPr>
          <p:cNvSpPr>
            <a:spLocks noGrp="1"/>
          </p:cNvSpPr>
          <p:nvPr>
            <p:ph type="body" sz="half" idx="15" hasCustomPrompt="1"/>
          </p:nvPr>
        </p:nvSpPr>
        <p:spPr>
          <a:xfrm>
            <a:off x="288649" y="3189573"/>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1" name="Text Placeholder 3">
            <a:extLst>
              <a:ext uri="{FF2B5EF4-FFF2-40B4-BE49-F238E27FC236}">
                <a16:creationId xmlns:a16="http://schemas.microsoft.com/office/drawing/2014/main" id="{B83EE9C4-E3F1-A0EC-2B21-D8AD402E63E6}"/>
              </a:ext>
            </a:extLst>
          </p:cNvPr>
          <p:cNvSpPr>
            <a:spLocks noGrp="1"/>
          </p:cNvSpPr>
          <p:nvPr>
            <p:ph type="body" sz="half" idx="16" hasCustomPrompt="1"/>
          </p:nvPr>
        </p:nvSpPr>
        <p:spPr>
          <a:xfrm>
            <a:off x="288649" y="3785921"/>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2" name="Text Placeholder 3">
            <a:extLst>
              <a:ext uri="{FF2B5EF4-FFF2-40B4-BE49-F238E27FC236}">
                <a16:creationId xmlns:a16="http://schemas.microsoft.com/office/drawing/2014/main" id="{4E365EA5-7426-AB16-B873-E492E659C519}"/>
              </a:ext>
            </a:extLst>
          </p:cNvPr>
          <p:cNvSpPr>
            <a:spLocks noGrp="1"/>
          </p:cNvSpPr>
          <p:nvPr>
            <p:ph type="body" sz="half" idx="17" hasCustomPrompt="1"/>
          </p:nvPr>
        </p:nvSpPr>
        <p:spPr>
          <a:xfrm>
            <a:off x="288649" y="4369017"/>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3" name="Text Placeholder 3">
            <a:extLst>
              <a:ext uri="{FF2B5EF4-FFF2-40B4-BE49-F238E27FC236}">
                <a16:creationId xmlns:a16="http://schemas.microsoft.com/office/drawing/2014/main" id="{516E6598-BD0E-82B0-0816-08C772B468FF}"/>
              </a:ext>
            </a:extLst>
          </p:cNvPr>
          <p:cNvSpPr>
            <a:spLocks noGrp="1"/>
          </p:cNvSpPr>
          <p:nvPr>
            <p:ph type="body" sz="half" idx="18" hasCustomPrompt="1"/>
          </p:nvPr>
        </p:nvSpPr>
        <p:spPr>
          <a:xfrm>
            <a:off x="288649" y="4965365"/>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4" name="Text Placeholder 3">
            <a:extLst>
              <a:ext uri="{FF2B5EF4-FFF2-40B4-BE49-F238E27FC236}">
                <a16:creationId xmlns:a16="http://schemas.microsoft.com/office/drawing/2014/main" id="{C12EE4A7-ADF7-A0C6-087F-2409178FA9E0}"/>
              </a:ext>
            </a:extLst>
          </p:cNvPr>
          <p:cNvSpPr>
            <a:spLocks noGrp="1"/>
          </p:cNvSpPr>
          <p:nvPr>
            <p:ph type="body" sz="half" idx="19" hasCustomPrompt="1"/>
          </p:nvPr>
        </p:nvSpPr>
        <p:spPr>
          <a:xfrm>
            <a:off x="288649" y="5535209"/>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5" name="Text Placeholder 3">
            <a:extLst>
              <a:ext uri="{FF2B5EF4-FFF2-40B4-BE49-F238E27FC236}">
                <a16:creationId xmlns:a16="http://schemas.microsoft.com/office/drawing/2014/main" id="{B33FE7B3-3B0B-2762-23F0-0DCDAADA3D25}"/>
              </a:ext>
            </a:extLst>
          </p:cNvPr>
          <p:cNvSpPr>
            <a:spLocks noGrp="1"/>
          </p:cNvSpPr>
          <p:nvPr>
            <p:ph type="body" sz="half" idx="20" hasCustomPrompt="1"/>
          </p:nvPr>
        </p:nvSpPr>
        <p:spPr>
          <a:xfrm>
            <a:off x="4012511" y="3110060"/>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16" name="Text Placeholder 3">
            <a:extLst>
              <a:ext uri="{FF2B5EF4-FFF2-40B4-BE49-F238E27FC236}">
                <a16:creationId xmlns:a16="http://schemas.microsoft.com/office/drawing/2014/main" id="{FD17E9E5-41A4-CE60-C930-A9AC78DE3009}"/>
              </a:ext>
            </a:extLst>
          </p:cNvPr>
          <p:cNvSpPr>
            <a:spLocks noGrp="1"/>
          </p:cNvSpPr>
          <p:nvPr>
            <p:ph type="body" sz="half" idx="22" hasCustomPrompt="1"/>
          </p:nvPr>
        </p:nvSpPr>
        <p:spPr>
          <a:xfrm>
            <a:off x="6952267" y="313806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17" name="Text Placeholder 3">
            <a:extLst>
              <a:ext uri="{FF2B5EF4-FFF2-40B4-BE49-F238E27FC236}">
                <a16:creationId xmlns:a16="http://schemas.microsoft.com/office/drawing/2014/main" id="{1F06D1CE-1C9A-6BCC-AEC6-E0F2A702B5D8}"/>
              </a:ext>
            </a:extLst>
          </p:cNvPr>
          <p:cNvSpPr>
            <a:spLocks noGrp="1"/>
          </p:cNvSpPr>
          <p:nvPr>
            <p:ph type="body" sz="half" idx="23" hasCustomPrompt="1"/>
          </p:nvPr>
        </p:nvSpPr>
        <p:spPr>
          <a:xfrm>
            <a:off x="6952267" y="335508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18" name="Text Placeholder 3">
            <a:extLst>
              <a:ext uri="{FF2B5EF4-FFF2-40B4-BE49-F238E27FC236}">
                <a16:creationId xmlns:a16="http://schemas.microsoft.com/office/drawing/2014/main" id="{D1DF678E-1D74-BB4B-661F-B39BAE7F8429}"/>
              </a:ext>
            </a:extLst>
          </p:cNvPr>
          <p:cNvSpPr>
            <a:spLocks noGrp="1"/>
          </p:cNvSpPr>
          <p:nvPr>
            <p:ph type="body" sz="half" idx="24" hasCustomPrompt="1"/>
          </p:nvPr>
        </p:nvSpPr>
        <p:spPr>
          <a:xfrm>
            <a:off x="8378565" y="310769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19" name="Text Placeholder 3">
            <a:extLst>
              <a:ext uri="{FF2B5EF4-FFF2-40B4-BE49-F238E27FC236}">
                <a16:creationId xmlns:a16="http://schemas.microsoft.com/office/drawing/2014/main" id="{443393AB-2460-06BC-5F9A-96183BF44D33}"/>
              </a:ext>
            </a:extLst>
          </p:cNvPr>
          <p:cNvSpPr>
            <a:spLocks noGrp="1"/>
          </p:cNvSpPr>
          <p:nvPr>
            <p:ph type="body" sz="half" idx="25" hasCustomPrompt="1"/>
          </p:nvPr>
        </p:nvSpPr>
        <p:spPr>
          <a:xfrm>
            <a:off x="11434009" y="3179596"/>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20" name="Text Placeholder 3">
            <a:extLst>
              <a:ext uri="{FF2B5EF4-FFF2-40B4-BE49-F238E27FC236}">
                <a16:creationId xmlns:a16="http://schemas.microsoft.com/office/drawing/2014/main" id="{C68D970D-BCE3-C8F7-A9AD-1C2A179D14CA}"/>
              </a:ext>
            </a:extLst>
          </p:cNvPr>
          <p:cNvSpPr>
            <a:spLocks noGrp="1"/>
          </p:cNvSpPr>
          <p:nvPr>
            <p:ph type="body" sz="half" idx="26" hasCustomPrompt="1"/>
          </p:nvPr>
        </p:nvSpPr>
        <p:spPr>
          <a:xfrm>
            <a:off x="4012511" y="3696973"/>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1" name="Text Placeholder 3">
            <a:extLst>
              <a:ext uri="{FF2B5EF4-FFF2-40B4-BE49-F238E27FC236}">
                <a16:creationId xmlns:a16="http://schemas.microsoft.com/office/drawing/2014/main" id="{1620A674-D9AB-B31E-E3EC-F7217ABBE062}"/>
              </a:ext>
            </a:extLst>
          </p:cNvPr>
          <p:cNvSpPr>
            <a:spLocks noGrp="1"/>
          </p:cNvSpPr>
          <p:nvPr>
            <p:ph type="body" sz="half" idx="27" hasCustomPrompt="1"/>
          </p:nvPr>
        </p:nvSpPr>
        <p:spPr>
          <a:xfrm>
            <a:off x="6952267" y="372498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22" name="Text Placeholder 3">
            <a:extLst>
              <a:ext uri="{FF2B5EF4-FFF2-40B4-BE49-F238E27FC236}">
                <a16:creationId xmlns:a16="http://schemas.microsoft.com/office/drawing/2014/main" id="{9B50F984-51D5-7398-96D5-3D159D4F7D3D}"/>
              </a:ext>
            </a:extLst>
          </p:cNvPr>
          <p:cNvSpPr>
            <a:spLocks noGrp="1"/>
          </p:cNvSpPr>
          <p:nvPr>
            <p:ph type="body" sz="half" idx="28" hasCustomPrompt="1"/>
          </p:nvPr>
        </p:nvSpPr>
        <p:spPr>
          <a:xfrm>
            <a:off x="6952267" y="394200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23" name="Text Placeholder 3">
            <a:extLst>
              <a:ext uri="{FF2B5EF4-FFF2-40B4-BE49-F238E27FC236}">
                <a16:creationId xmlns:a16="http://schemas.microsoft.com/office/drawing/2014/main" id="{8A85DA42-D71F-FA2E-D798-02AC75BB0BE3}"/>
              </a:ext>
            </a:extLst>
          </p:cNvPr>
          <p:cNvSpPr>
            <a:spLocks noGrp="1"/>
          </p:cNvSpPr>
          <p:nvPr>
            <p:ph type="body" sz="half" idx="29" hasCustomPrompt="1"/>
          </p:nvPr>
        </p:nvSpPr>
        <p:spPr>
          <a:xfrm>
            <a:off x="8378565" y="3694604"/>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4" name="Text Placeholder 3">
            <a:extLst>
              <a:ext uri="{FF2B5EF4-FFF2-40B4-BE49-F238E27FC236}">
                <a16:creationId xmlns:a16="http://schemas.microsoft.com/office/drawing/2014/main" id="{7FF1567A-8450-C3F7-F953-E021F6A5B098}"/>
              </a:ext>
            </a:extLst>
          </p:cNvPr>
          <p:cNvSpPr>
            <a:spLocks noGrp="1"/>
          </p:cNvSpPr>
          <p:nvPr>
            <p:ph type="body" sz="half" idx="30" hasCustomPrompt="1"/>
          </p:nvPr>
        </p:nvSpPr>
        <p:spPr>
          <a:xfrm>
            <a:off x="11434009" y="3766509"/>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25" name="Text Placeholder 3">
            <a:extLst>
              <a:ext uri="{FF2B5EF4-FFF2-40B4-BE49-F238E27FC236}">
                <a16:creationId xmlns:a16="http://schemas.microsoft.com/office/drawing/2014/main" id="{58176FD1-A800-B6BD-3EA2-A3FFE432D21D}"/>
              </a:ext>
            </a:extLst>
          </p:cNvPr>
          <p:cNvSpPr>
            <a:spLocks noGrp="1"/>
          </p:cNvSpPr>
          <p:nvPr>
            <p:ph type="body" sz="half" idx="31" hasCustomPrompt="1"/>
          </p:nvPr>
        </p:nvSpPr>
        <p:spPr>
          <a:xfrm>
            <a:off x="4012511" y="4314318"/>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6" name="Text Placeholder 3">
            <a:extLst>
              <a:ext uri="{FF2B5EF4-FFF2-40B4-BE49-F238E27FC236}">
                <a16:creationId xmlns:a16="http://schemas.microsoft.com/office/drawing/2014/main" id="{BA5FD153-36A5-3680-5F8D-D1EA59738134}"/>
              </a:ext>
            </a:extLst>
          </p:cNvPr>
          <p:cNvSpPr>
            <a:spLocks noGrp="1"/>
          </p:cNvSpPr>
          <p:nvPr>
            <p:ph type="body" sz="half" idx="32" hasCustomPrompt="1"/>
          </p:nvPr>
        </p:nvSpPr>
        <p:spPr>
          <a:xfrm>
            <a:off x="6952267" y="434232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27" name="Text Placeholder 3">
            <a:extLst>
              <a:ext uri="{FF2B5EF4-FFF2-40B4-BE49-F238E27FC236}">
                <a16:creationId xmlns:a16="http://schemas.microsoft.com/office/drawing/2014/main" id="{907512D1-E230-F51D-20E4-634C8A907260}"/>
              </a:ext>
            </a:extLst>
          </p:cNvPr>
          <p:cNvSpPr>
            <a:spLocks noGrp="1"/>
          </p:cNvSpPr>
          <p:nvPr>
            <p:ph type="body" sz="half" idx="33" hasCustomPrompt="1"/>
          </p:nvPr>
        </p:nvSpPr>
        <p:spPr>
          <a:xfrm>
            <a:off x="6952267" y="455934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28" name="Text Placeholder 3">
            <a:extLst>
              <a:ext uri="{FF2B5EF4-FFF2-40B4-BE49-F238E27FC236}">
                <a16:creationId xmlns:a16="http://schemas.microsoft.com/office/drawing/2014/main" id="{E9A564AD-F9F5-EEC6-4D1B-FED3E9066B1A}"/>
              </a:ext>
            </a:extLst>
          </p:cNvPr>
          <p:cNvSpPr>
            <a:spLocks noGrp="1"/>
          </p:cNvSpPr>
          <p:nvPr>
            <p:ph type="body" sz="half" idx="34" hasCustomPrompt="1"/>
          </p:nvPr>
        </p:nvSpPr>
        <p:spPr>
          <a:xfrm>
            <a:off x="8378565" y="4311949"/>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9" name="Text Placeholder 3">
            <a:extLst>
              <a:ext uri="{FF2B5EF4-FFF2-40B4-BE49-F238E27FC236}">
                <a16:creationId xmlns:a16="http://schemas.microsoft.com/office/drawing/2014/main" id="{E97A67CD-3371-CF91-E736-1C21FA75E1D5}"/>
              </a:ext>
            </a:extLst>
          </p:cNvPr>
          <p:cNvSpPr>
            <a:spLocks noGrp="1"/>
          </p:cNvSpPr>
          <p:nvPr>
            <p:ph type="body" sz="half" idx="35" hasCustomPrompt="1"/>
          </p:nvPr>
        </p:nvSpPr>
        <p:spPr>
          <a:xfrm>
            <a:off x="11434009" y="4383854"/>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0" name="Text Placeholder 3">
            <a:extLst>
              <a:ext uri="{FF2B5EF4-FFF2-40B4-BE49-F238E27FC236}">
                <a16:creationId xmlns:a16="http://schemas.microsoft.com/office/drawing/2014/main" id="{ACDFF92A-A605-7F73-8C8C-9ABB6F410D90}"/>
              </a:ext>
            </a:extLst>
          </p:cNvPr>
          <p:cNvSpPr>
            <a:spLocks noGrp="1"/>
          </p:cNvSpPr>
          <p:nvPr>
            <p:ph type="body" sz="half" idx="36" hasCustomPrompt="1"/>
          </p:nvPr>
        </p:nvSpPr>
        <p:spPr>
          <a:xfrm>
            <a:off x="4012511" y="4903626"/>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1" name="Text Placeholder 3">
            <a:extLst>
              <a:ext uri="{FF2B5EF4-FFF2-40B4-BE49-F238E27FC236}">
                <a16:creationId xmlns:a16="http://schemas.microsoft.com/office/drawing/2014/main" id="{F74171B5-BCF7-D474-029D-4702870195FA}"/>
              </a:ext>
            </a:extLst>
          </p:cNvPr>
          <p:cNvSpPr>
            <a:spLocks noGrp="1"/>
          </p:cNvSpPr>
          <p:nvPr>
            <p:ph type="body" sz="half" idx="37" hasCustomPrompt="1"/>
          </p:nvPr>
        </p:nvSpPr>
        <p:spPr>
          <a:xfrm>
            <a:off x="6952267" y="493163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32" name="Text Placeholder 3">
            <a:extLst>
              <a:ext uri="{FF2B5EF4-FFF2-40B4-BE49-F238E27FC236}">
                <a16:creationId xmlns:a16="http://schemas.microsoft.com/office/drawing/2014/main" id="{78BC9AE2-8AB2-BF0D-DFC9-0175E8E29C08}"/>
              </a:ext>
            </a:extLst>
          </p:cNvPr>
          <p:cNvSpPr>
            <a:spLocks noGrp="1"/>
          </p:cNvSpPr>
          <p:nvPr>
            <p:ph type="body" sz="half" idx="38" hasCustomPrompt="1"/>
          </p:nvPr>
        </p:nvSpPr>
        <p:spPr>
          <a:xfrm>
            <a:off x="6952267" y="514865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33" name="Text Placeholder 3">
            <a:extLst>
              <a:ext uri="{FF2B5EF4-FFF2-40B4-BE49-F238E27FC236}">
                <a16:creationId xmlns:a16="http://schemas.microsoft.com/office/drawing/2014/main" id="{47CFDE96-F93C-309B-351F-86B452FE5C6A}"/>
              </a:ext>
            </a:extLst>
          </p:cNvPr>
          <p:cNvSpPr>
            <a:spLocks noGrp="1"/>
          </p:cNvSpPr>
          <p:nvPr>
            <p:ph type="body" sz="half" idx="39" hasCustomPrompt="1"/>
          </p:nvPr>
        </p:nvSpPr>
        <p:spPr>
          <a:xfrm>
            <a:off x="8378565" y="4901257"/>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4" name="Text Placeholder 3">
            <a:extLst>
              <a:ext uri="{FF2B5EF4-FFF2-40B4-BE49-F238E27FC236}">
                <a16:creationId xmlns:a16="http://schemas.microsoft.com/office/drawing/2014/main" id="{B99B78EC-DD76-94BB-F159-4F60D227E9BE}"/>
              </a:ext>
            </a:extLst>
          </p:cNvPr>
          <p:cNvSpPr>
            <a:spLocks noGrp="1"/>
          </p:cNvSpPr>
          <p:nvPr>
            <p:ph type="body" sz="half" idx="40" hasCustomPrompt="1"/>
          </p:nvPr>
        </p:nvSpPr>
        <p:spPr>
          <a:xfrm>
            <a:off x="11434009" y="4973162"/>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5" name="Text Placeholder 3">
            <a:extLst>
              <a:ext uri="{FF2B5EF4-FFF2-40B4-BE49-F238E27FC236}">
                <a16:creationId xmlns:a16="http://schemas.microsoft.com/office/drawing/2014/main" id="{EFB56ED3-E2D2-5529-8CCE-C5956905154A}"/>
              </a:ext>
            </a:extLst>
          </p:cNvPr>
          <p:cNvSpPr>
            <a:spLocks noGrp="1"/>
          </p:cNvSpPr>
          <p:nvPr>
            <p:ph type="body" sz="half" idx="41" hasCustomPrompt="1"/>
          </p:nvPr>
        </p:nvSpPr>
        <p:spPr>
          <a:xfrm>
            <a:off x="4022521" y="547647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6" name="Text Placeholder 3">
            <a:extLst>
              <a:ext uri="{FF2B5EF4-FFF2-40B4-BE49-F238E27FC236}">
                <a16:creationId xmlns:a16="http://schemas.microsoft.com/office/drawing/2014/main" id="{F1D3685E-7B3A-50F1-5147-A86C3024EC20}"/>
              </a:ext>
            </a:extLst>
          </p:cNvPr>
          <p:cNvSpPr>
            <a:spLocks noGrp="1"/>
          </p:cNvSpPr>
          <p:nvPr>
            <p:ph type="body" sz="half" idx="42" hasCustomPrompt="1"/>
          </p:nvPr>
        </p:nvSpPr>
        <p:spPr>
          <a:xfrm>
            <a:off x="6962277" y="550447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37" name="Text Placeholder 3">
            <a:extLst>
              <a:ext uri="{FF2B5EF4-FFF2-40B4-BE49-F238E27FC236}">
                <a16:creationId xmlns:a16="http://schemas.microsoft.com/office/drawing/2014/main" id="{C9FCE2F7-826F-77A8-9F67-162A71E6F29A}"/>
              </a:ext>
            </a:extLst>
          </p:cNvPr>
          <p:cNvSpPr>
            <a:spLocks noGrp="1"/>
          </p:cNvSpPr>
          <p:nvPr>
            <p:ph type="body" sz="half" idx="43" hasCustomPrompt="1"/>
          </p:nvPr>
        </p:nvSpPr>
        <p:spPr>
          <a:xfrm>
            <a:off x="6962277" y="572149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38" name="Text Placeholder 3">
            <a:extLst>
              <a:ext uri="{FF2B5EF4-FFF2-40B4-BE49-F238E27FC236}">
                <a16:creationId xmlns:a16="http://schemas.microsoft.com/office/drawing/2014/main" id="{C811D951-1946-971A-D6DF-CB26D81C23F9}"/>
              </a:ext>
            </a:extLst>
          </p:cNvPr>
          <p:cNvSpPr>
            <a:spLocks noGrp="1"/>
          </p:cNvSpPr>
          <p:nvPr>
            <p:ph type="body" sz="half" idx="44" hasCustomPrompt="1"/>
          </p:nvPr>
        </p:nvSpPr>
        <p:spPr>
          <a:xfrm>
            <a:off x="8388575" y="5474102"/>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9" name="Text Placeholder 3">
            <a:extLst>
              <a:ext uri="{FF2B5EF4-FFF2-40B4-BE49-F238E27FC236}">
                <a16:creationId xmlns:a16="http://schemas.microsoft.com/office/drawing/2014/main" id="{7064A286-25BD-8E42-3930-68D1AB5A5C91}"/>
              </a:ext>
            </a:extLst>
          </p:cNvPr>
          <p:cNvSpPr>
            <a:spLocks noGrp="1"/>
          </p:cNvSpPr>
          <p:nvPr>
            <p:ph type="body" sz="half" idx="45" hasCustomPrompt="1"/>
          </p:nvPr>
        </p:nvSpPr>
        <p:spPr>
          <a:xfrm>
            <a:off x="11444019" y="5546007"/>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0" name="Text Placeholder 3">
            <a:extLst>
              <a:ext uri="{FF2B5EF4-FFF2-40B4-BE49-F238E27FC236}">
                <a16:creationId xmlns:a16="http://schemas.microsoft.com/office/drawing/2014/main" id="{8742D62D-5DD9-A6D4-41E1-A9CD784FB942}"/>
              </a:ext>
            </a:extLst>
          </p:cNvPr>
          <p:cNvSpPr>
            <a:spLocks noGrp="1"/>
          </p:cNvSpPr>
          <p:nvPr>
            <p:ph type="body" sz="half" idx="46" hasCustomPrompt="1"/>
          </p:nvPr>
        </p:nvSpPr>
        <p:spPr>
          <a:xfrm>
            <a:off x="3693571" y="3179596"/>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1" name="Text Placeholder 3">
            <a:extLst>
              <a:ext uri="{FF2B5EF4-FFF2-40B4-BE49-F238E27FC236}">
                <a16:creationId xmlns:a16="http://schemas.microsoft.com/office/drawing/2014/main" id="{F1D2FD8C-1ABA-D9FF-2167-0A13663AEE65}"/>
              </a:ext>
            </a:extLst>
          </p:cNvPr>
          <p:cNvSpPr>
            <a:spLocks noGrp="1"/>
          </p:cNvSpPr>
          <p:nvPr>
            <p:ph type="body" sz="half" idx="47" hasCustomPrompt="1"/>
          </p:nvPr>
        </p:nvSpPr>
        <p:spPr>
          <a:xfrm>
            <a:off x="3693571" y="3780730"/>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2" name="Text Placeholder 3">
            <a:extLst>
              <a:ext uri="{FF2B5EF4-FFF2-40B4-BE49-F238E27FC236}">
                <a16:creationId xmlns:a16="http://schemas.microsoft.com/office/drawing/2014/main" id="{FC1DB72C-340C-3DC8-26CA-A76FC8BD0AB3}"/>
              </a:ext>
            </a:extLst>
          </p:cNvPr>
          <p:cNvSpPr>
            <a:spLocks noGrp="1"/>
          </p:cNvSpPr>
          <p:nvPr>
            <p:ph type="body" sz="half" idx="48" hasCustomPrompt="1"/>
          </p:nvPr>
        </p:nvSpPr>
        <p:spPr>
          <a:xfrm>
            <a:off x="3693571" y="4381864"/>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3" name="Text Placeholder 3">
            <a:extLst>
              <a:ext uri="{FF2B5EF4-FFF2-40B4-BE49-F238E27FC236}">
                <a16:creationId xmlns:a16="http://schemas.microsoft.com/office/drawing/2014/main" id="{9D2DCC3B-1AA6-47C0-8731-01A5C6C5151C}"/>
              </a:ext>
            </a:extLst>
          </p:cNvPr>
          <p:cNvSpPr>
            <a:spLocks noGrp="1"/>
          </p:cNvSpPr>
          <p:nvPr>
            <p:ph type="body" sz="half" idx="49" hasCustomPrompt="1"/>
          </p:nvPr>
        </p:nvSpPr>
        <p:spPr>
          <a:xfrm>
            <a:off x="3685204" y="4955387"/>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4" name="Text Placeholder 3">
            <a:extLst>
              <a:ext uri="{FF2B5EF4-FFF2-40B4-BE49-F238E27FC236}">
                <a16:creationId xmlns:a16="http://schemas.microsoft.com/office/drawing/2014/main" id="{56AC1E26-D494-8C7E-8106-838F35A27B2F}"/>
              </a:ext>
            </a:extLst>
          </p:cNvPr>
          <p:cNvSpPr>
            <a:spLocks noGrp="1"/>
          </p:cNvSpPr>
          <p:nvPr>
            <p:ph type="body" sz="half" idx="50" hasCustomPrompt="1"/>
          </p:nvPr>
        </p:nvSpPr>
        <p:spPr>
          <a:xfrm>
            <a:off x="3685204" y="5530511"/>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 name="Action Button: Home 2">
            <a:hlinkClick r:id="" action="ppaction://hlinkshowjump?jump=firstslide" highlightClick="1"/>
            <a:extLst>
              <a:ext uri="{FF2B5EF4-FFF2-40B4-BE49-F238E27FC236}">
                <a16:creationId xmlns:a16="http://schemas.microsoft.com/office/drawing/2014/main" id="{C9EC6009-4AB8-806A-B667-836CC362438D}"/>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ction Button: Forwards or Next 1">
            <a:hlinkClick r:id="" action="ppaction://hlinkshowjump?jump=nextslide" highlightClick="1"/>
            <a:extLst>
              <a:ext uri="{FF2B5EF4-FFF2-40B4-BE49-F238E27FC236}">
                <a16:creationId xmlns:a16="http://schemas.microsoft.com/office/drawing/2014/main" id="{32B2EB5E-BA6C-AA9F-F75B-AD0E7DC5FD69}"/>
              </a:ext>
            </a:extLst>
          </p:cNvPr>
          <p:cNvSpPr/>
          <p:nvPr userDrawn="1"/>
        </p:nvSpPr>
        <p:spPr>
          <a:xfrm>
            <a:off x="11444019" y="1851102"/>
            <a:ext cx="283346" cy="16057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 action="ppaction://hlinkshowjump?jump=previousslide" highlightClick="1"/>
            <a:extLst>
              <a:ext uri="{FF2B5EF4-FFF2-40B4-BE49-F238E27FC236}">
                <a16:creationId xmlns:a16="http://schemas.microsoft.com/office/drawing/2014/main" id="{841A1E6A-9E7C-E8A2-B288-ABF0484FD883}"/>
              </a:ext>
            </a:extLst>
          </p:cNvPr>
          <p:cNvSpPr/>
          <p:nvPr userDrawn="1"/>
        </p:nvSpPr>
        <p:spPr>
          <a:xfrm>
            <a:off x="11102897" y="1851102"/>
            <a:ext cx="283346" cy="158919"/>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9752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on + Indicators Term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CB6007-4A7A-E107-EDAF-5A8AF5D109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Picture Placeholder 11">
            <a:extLst>
              <a:ext uri="{FF2B5EF4-FFF2-40B4-BE49-F238E27FC236}">
                <a16:creationId xmlns:a16="http://schemas.microsoft.com/office/drawing/2014/main" id="{E003F0AE-CC47-E64B-2A70-89B714D9A6DD}"/>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10" name="Title 1">
            <a:extLst>
              <a:ext uri="{FF2B5EF4-FFF2-40B4-BE49-F238E27FC236}">
                <a16:creationId xmlns:a16="http://schemas.microsoft.com/office/drawing/2014/main" id="{053E88E7-FD79-FA7C-97F5-8D2C1F730B00}"/>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1" name="Text Placeholder 3">
            <a:extLst>
              <a:ext uri="{FF2B5EF4-FFF2-40B4-BE49-F238E27FC236}">
                <a16:creationId xmlns:a16="http://schemas.microsoft.com/office/drawing/2014/main" id="{73D0A87B-00FA-DE53-0CA7-4316C2A4D2A4}"/>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12" name="Text Placeholder 3">
            <a:extLst>
              <a:ext uri="{FF2B5EF4-FFF2-40B4-BE49-F238E27FC236}">
                <a16:creationId xmlns:a16="http://schemas.microsoft.com/office/drawing/2014/main" id="{B7DDB82E-BDB2-1A03-5DAA-2E491FD4BC0C}"/>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13" name="Text Placeholder 3">
            <a:extLst>
              <a:ext uri="{FF2B5EF4-FFF2-40B4-BE49-F238E27FC236}">
                <a16:creationId xmlns:a16="http://schemas.microsoft.com/office/drawing/2014/main" id="{C2568833-F817-9A9F-6B2C-77062F09AFF1}"/>
              </a:ext>
            </a:extLst>
          </p:cNvPr>
          <p:cNvSpPr>
            <a:spLocks noGrp="1"/>
          </p:cNvSpPr>
          <p:nvPr>
            <p:ph type="body" sz="half" idx="15" hasCustomPrompt="1"/>
          </p:nvPr>
        </p:nvSpPr>
        <p:spPr>
          <a:xfrm>
            <a:off x="288649" y="3189573"/>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4" name="Text Placeholder 3">
            <a:extLst>
              <a:ext uri="{FF2B5EF4-FFF2-40B4-BE49-F238E27FC236}">
                <a16:creationId xmlns:a16="http://schemas.microsoft.com/office/drawing/2014/main" id="{119AE8D8-A82C-2727-FEF8-CCC6849B9580}"/>
              </a:ext>
            </a:extLst>
          </p:cNvPr>
          <p:cNvSpPr>
            <a:spLocks noGrp="1"/>
          </p:cNvSpPr>
          <p:nvPr>
            <p:ph type="body" sz="half" idx="16" hasCustomPrompt="1"/>
          </p:nvPr>
        </p:nvSpPr>
        <p:spPr>
          <a:xfrm>
            <a:off x="288649" y="3785921"/>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5" name="Text Placeholder 3">
            <a:extLst>
              <a:ext uri="{FF2B5EF4-FFF2-40B4-BE49-F238E27FC236}">
                <a16:creationId xmlns:a16="http://schemas.microsoft.com/office/drawing/2014/main" id="{14751FBF-4B5C-D63A-71A8-FA97148C81CD}"/>
              </a:ext>
            </a:extLst>
          </p:cNvPr>
          <p:cNvSpPr>
            <a:spLocks noGrp="1"/>
          </p:cNvSpPr>
          <p:nvPr>
            <p:ph type="body" sz="half" idx="17" hasCustomPrompt="1"/>
          </p:nvPr>
        </p:nvSpPr>
        <p:spPr>
          <a:xfrm>
            <a:off x="288649" y="4369017"/>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6" name="Text Placeholder 3">
            <a:extLst>
              <a:ext uri="{FF2B5EF4-FFF2-40B4-BE49-F238E27FC236}">
                <a16:creationId xmlns:a16="http://schemas.microsoft.com/office/drawing/2014/main" id="{EA85FF93-EFA3-5F16-E189-EB53A0444241}"/>
              </a:ext>
            </a:extLst>
          </p:cNvPr>
          <p:cNvSpPr>
            <a:spLocks noGrp="1"/>
          </p:cNvSpPr>
          <p:nvPr>
            <p:ph type="body" sz="half" idx="18" hasCustomPrompt="1"/>
          </p:nvPr>
        </p:nvSpPr>
        <p:spPr>
          <a:xfrm>
            <a:off x="288649" y="4965365"/>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7" name="Text Placeholder 3">
            <a:extLst>
              <a:ext uri="{FF2B5EF4-FFF2-40B4-BE49-F238E27FC236}">
                <a16:creationId xmlns:a16="http://schemas.microsoft.com/office/drawing/2014/main" id="{9EB1DB1A-416A-5441-83F4-435F29957218}"/>
              </a:ext>
            </a:extLst>
          </p:cNvPr>
          <p:cNvSpPr>
            <a:spLocks noGrp="1"/>
          </p:cNvSpPr>
          <p:nvPr>
            <p:ph type="body" sz="half" idx="19" hasCustomPrompt="1"/>
          </p:nvPr>
        </p:nvSpPr>
        <p:spPr>
          <a:xfrm>
            <a:off x="288649" y="5535209"/>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possible future actions</a:t>
            </a:r>
          </a:p>
        </p:txBody>
      </p:sp>
      <p:sp>
        <p:nvSpPr>
          <p:cNvPr id="18" name="Text Placeholder 3">
            <a:extLst>
              <a:ext uri="{FF2B5EF4-FFF2-40B4-BE49-F238E27FC236}">
                <a16:creationId xmlns:a16="http://schemas.microsoft.com/office/drawing/2014/main" id="{F05751D0-3AC5-E739-F17D-E374FCD668E0}"/>
              </a:ext>
            </a:extLst>
          </p:cNvPr>
          <p:cNvSpPr>
            <a:spLocks noGrp="1"/>
          </p:cNvSpPr>
          <p:nvPr>
            <p:ph type="body" sz="half" idx="20" hasCustomPrompt="1"/>
          </p:nvPr>
        </p:nvSpPr>
        <p:spPr>
          <a:xfrm>
            <a:off x="4012511" y="3110060"/>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19" name="Text Placeholder 3">
            <a:extLst>
              <a:ext uri="{FF2B5EF4-FFF2-40B4-BE49-F238E27FC236}">
                <a16:creationId xmlns:a16="http://schemas.microsoft.com/office/drawing/2014/main" id="{D638864C-052A-8469-3870-CF0AD03C81B1}"/>
              </a:ext>
            </a:extLst>
          </p:cNvPr>
          <p:cNvSpPr>
            <a:spLocks noGrp="1"/>
          </p:cNvSpPr>
          <p:nvPr>
            <p:ph type="body" sz="half" idx="22" hasCustomPrompt="1"/>
          </p:nvPr>
        </p:nvSpPr>
        <p:spPr>
          <a:xfrm>
            <a:off x="6952267" y="313806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20" name="Text Placeholder 3">
            <a:extLst>
              <a:ext uri="{FF2B5EF4-FFF2-40B4-BE49-F238E27FC236}">
                <a16:creationId xmlns:a16="http://schemas.microsoft.com/office/drawing/2014/main" id="{FBDA5A6A-EC50-B863-830A-08EB6E198139}"/>
              </a:ext>
            </a:extLst>
          </p:cNvPr>
          <p:cNvSpPr>
            <a:spLocks noGrp="1"/>
          </p:cNvSpPr>
          <p:nvPr>
            <p:ph type="body" sz="half" idx="23" hasCustomPrompt="1"/>
          </p:nvPr>
        </p:nvSpPr>
        <p:spPr>
          <a:xfrm>
            <a:off x="6952267" y="335508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21" name="Text Placeholder 3">
            <a:extLst>
              <a:ext uri="{FF2B5EF4-FFF2-40B4-BE49-F238E27FC236}">
                <a16:creationId xmlns:a16="http://schemas.microsoft.com/office/drawing/2014/main" id="{9606167D-E0B8-1C86-B54D-8801398AFA03}"/>
              </a:ext>
            </a:extLst>
          </p:cNvPr>
          <p:cNvSpPr>
            <a:spLocks noGrp="1"/>
          </p:cNvSpPr>
          <p:nvPr>
            <p:ph type="body" sz="half" idx="24" hasCustomPrompt="1"/>
          </p:nvPr>
        </p:nvSpPr>
        <p:spPr>
          <a:xfrm>
            <a:off x="8378565" y="310769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2" name="Text Placeholder 3">
            <a:extLst>
              <a:ext uri="{FF2B5EF4-FFF2-40B4-BE49-F238E27FC236}">
                <a16:creationId xmlns:a16="http://schemas.microsoft.com/office/drawing/2014/main" id="{A0AA90F9-7E49-9D5C-9CA5-C8C1A231888A}"/>
              </a:ext>
            </a:extLst>
          </p:cNvPr>
          <p:cNvSpPr>
            <a:spLocks noGrp="1"/>
          </p:cNvSpPr>
          <p:nvPr>
            <p:ph type="body" sz="half" idx="25" hasCustomPrompt="1"/>
          </p:nvPr>
        </p:nvSpPr>
        <p:spPr>
          <a:xfrm>
            <a:off x="11434009" y="3179596"/>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23" name="Text Placeholder 3">
            <a:extLst>
              <a:ext uri="{FF2B5EF4-FFF2-40B4-BE49-F238E27FC236}">
                <a16:creationId xmlns:a16="http://schemas.microsoft.com/office/drawing/2014/main" id="{FA2626F1-792E-F527-7D08-956C629DCA44}"/>
              </a:ext>
            </a:extLst>
          </p:cNvPr>
          <p:cNvSpPr>
            <a:spLocks noGrp="1"/>
          </p:cNvSpPr>
          <p:nvPr>
            <p:ph type="body" sz="half" idx="26" hasCustomPrompt="1"/>
          </p:nvPr>
        </p:nvSpPr>
        <p:spPr>
          <a:xfrm>
            <a:off x="4012511" y="3696973"/>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4" name="Text Placeholder 3">
            <a:extLst>
              <a:ext uri="{FF2B5EF4-FFF2-40B4-BE49-F238E27FC236}">
                <a16:creationId xmlns:a16="http://schemas.microsoft.com/office/drawing/2014/main" id="{0AB1568D-E27B-5CE4-939B-79442D0117CF}"/>
              </a:ext>
            </a:extLst>
          </p:cNvPr>
          <p:cNvSpPr>
            <a:spLocks noGrp="1"/>
          </p:cNvSpPr>
          <p:nvPr>
            <p:ph type="body" sz="half" idx="27" hasCustomPrompt="1"/>
          </p:nvPr>
        </p:nvSpPr>
        <p:spPr>
          <a:xfrm>
            <a:off x="6952267" y="372498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25" name="Text Placeholder 3">
            <a:extLst>
              <a:ext uri="{FF2B5EF4-FFF2-40B4-BE49-F238E27FC236}">
                <a16:creationId xmlns:a16="http://schemas.microsoft.com/office/drawing/2014/main" id="{62CB4ECC-2018-87FA-3A68-BA57CB0EEE10}"/>
              </a:ext>
            </a:extLst>
          </p:cNvPr>
          <p:cNvSpPr>
            <a:spLocks noGrp="1"/>
          </p:cNvSpPr>
          <p:nvPr>
            <p:ph type="body" sz="half" idx="28" hasCustomPrompt="1"/>
          </p:nvPr>
        </p:nvSpPr>
        <p:spPr>
          <a:xfrm>
            <a:off x="6952267" y="394200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26" name="Text Placeholder 3">
            <a:extLst>
              <a:ext uri="{FF2B5EF4-FFF2-40B4-BE49-F238E27FC236}">
                <a16:creationId xmlns:a16="http://schemas.microsoft.com/office/drawing/2014/main" id="{BD3FB563-AF3A-92E3-DCB4-46ED30576A4A}"/>
              </a:ext>
            </a:extLst>
          </p:cNvPr>
          <p:cNvSpPr>
            <a:spLocks noGrp="1"/>
          </p:cNvSpPr>
          <p:nvPr>
            <p:ph type="body" sz="half" idx="29" hasCustomPrompt="1"/>
          </p:nvPr>
        </p:nvSpPr>
        <p:spPr>
          <a:xfrm>
            <a:off x="8378565" y="3694604"/>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7" name="Text Placeholder 3">
            <a:extLst>
              <a:ext uri="{FF2B5EF4-FFF2-40B4-BE49-F238E27FC236}">
                <a16:creationId xmlns:a16="http://schemas.microsoft.com/office/drawing/2014/main" id="{B282DD64-6241-30AE-31B0-507C5FDA01E7}"/>
              </a:ext>
            </a:extLst>
          </p:cNvPr>
          <p:cNvSpPr>
            <a:spLocks noGrp="1"/>
          </p:cNvSpPr>
          <p:nvPr>
            <p:ph type="body" sz="half" idx="30" hasCustomPrompt="1"/>
          </p:nvPr>
        </p:nvSpPr>
        <p:spPr>
          <a:xfrm>
            <a:off x="11434009" y="3766509"/>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28" name="Text Placeholder 3">
            <a:extLst>
              <a:ext uri="{FF2B5EF4-FFF2-40B4-BE49-F238E27FC236}">
                <a16:creationId xmlns:a16="http://schemas.microsoft.com/office/drawing/2014/main" id="{659AA290-F0E8-DBF0-C33F-886DF48D80A9}"/>
              </a:ext>
            </a:extLst>
          </p:cNvPr>
          <p:cNvSpPr>
            <a:spLocks noGrp="1"/>
          </p:cNvSpPr>
          <p:nvPr>
            <p:ph type="body" sz="half" idx="31" hasCustomPrompt="1"/>
          </p:nvPr>
        </p:nvSpPr>
        <p:spPr>
          <a:xfrm>
            <a:off x="4012511" y="4314318"/>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29" name="Text Placeholder 3">
            <a:extLst>
              <a:ext uri="{FF2B5EF4-FFF2-40B4-BE49-F238E27FC236}">
                <a16:creationId xmlns:a16="http://schemas.microsoft.com/office/drawing/2014/main" id="{16D85C52-E261-C05E-5FDA-3477201BCC52}"/>
              </a:ext>
            </a:extLst>
          </p:cNvPr>
          <p:cNvSpPr>
            <a:spLocks noGrp="1"/>
          </p:cNvSpPr>
          <p:nvPr>
            <p:ph type="body" sz="half" idx="32" hasCustomPrompt="1"/>
          </p:nvPr>
        </p:nvSpPr>
        <p:spPr>
          <a:xfrm>
            <a:off x="6952267" y="434232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30" name="Text Placeholder 3">
            <a:extLst>
              <a:ext uri="{FF2B5EF4-FFF2-40B4-BE49-F238E27FC236}">
                <a16:creationId xmlns:a16="http://schemas.microsoft.com/office/drawing/2014/main" id="{10422138-DCE3-5FEB-7925-2B6D24A6A8ED}"/>
              </a:ext>
            </a:extLst>
          </p:cNvPr>
          <p:cNvSpPr>
            <a:spLocks noGrp="1"/>
          </p:cNvSpPr>
          <p:nvPr>
            <p:ph type="body" sz="half" idx="33" hasCustomPrompt="1"/>
          </p:nvPr>
        </p:nvSpPr>
        <p:spPr>
          <a:xfrm>
            <a:off x="6952267" y="455934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31" name="Text Placeholder 3">
            <a:extLst>
              <a:ext uri="{FF2B5EF4-FFF2-40B4-BE49-F238E27FC236}">
                <a16:creationId xmlns:a16="http://schemas.microsoft.com/office/drawing/2014/main" id="{E6555465-6F65-4F61-660E-34DF3B0479E2}"/>
              </a:ext>
            </a:extLst>
          </p:cNvPr>
          <p:cNvSpPr>
            <a:spLocks noGrp="1"/>
          </p:cNvSpPr>
          <p:nvPr>
            <p:ph type="body" sz="half" idx="34" hasCustomPrompt="1"/>
          </p:nvPr>
        </p:nvSpPr>
        <p:spPr>
          <a:xfrm>
            <a:off x="8378565" y="4311949"/>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2" name="Text Placeholder 3">
            <a:extLst>
              <a:ext uri="{FF2B5EF4-FFF2-40B4-BE49-F238E27FC236}">
                <a16:creationId xmlns:a16="http://schemas.microsoft.com/office/drawing/2014/main" id="{52241347-7D35-9EC3-B3EC-A49A5D2740D3}"/>
              </a:ext>
            </a:extLst>
          </p:cNvPr>
          <p:cNvSpPr>
            <a:spLocks noGrp="1"/>
          </p:cNvSpPr>
          <p:nvPr>
            <p:ph type="body" sz="half" idx="35" hasCustomPrompt="1"/>
          </p:nvPr>
        </p:nvSpPr>
        <p:spPr>
          <a:xfrm>
            <a:off x="11434009" y="4383854"/>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3" name="Text Placeholder 3">
            <a:extLst>
              <a:ext uri="{FF2B5EF4-FFF2-40B4-BE49-F238E27FC236}">
                <a16:creationId xmlns:a16="http://schemas.microsoft.com/office/drawing/2014/main" id="{90C40B54-AC38-A5AC-B390-F2E75178DE8D}"/>
              </a:ext>
            </a:extLst>
          </p:cNvPr>
          <p:cNvSpPr>
            <a:spLocks noGrp="1"/>
          </p:cNvSpPr>
          <p:nvPr>
            <p:ph type="body" sz="half" idx="36" hasCustomPrompt="1"/>
          </p:nvPr>
        </p:nvSpPr>
        <p:spPr>
          <a:xfrm>
            <a:off x="4012511" y="4903626"/>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4" name="Text Placeholder 3">
            <a:extLst>
              <a:ext uri="{FF2B5EF4-FFF2-40B4-BE49-F238E27FC236}">
                <a16:creationId xmlns:a16="http://schemas.microsoft.com/office/drawing/2014/main" id="{B7051873-C441-C7DB-5A49-F7705F18F26C}"/>
              </a:ext>
            </a:extLst>
          </p:cNvPr>
          <p:cNvSpPr>
            <a:spLocks noGrp="1"/>
          </p:cNvSpPr>
          <p:nvPr>
            <p:ph type="body" sz="half" idx="37" hasCustomPrompt="1"/>
          </p:nvPr>
        </p:nvSpPr>
        <p:spPr>
          <a:xfrm>
            <a:off x="6952267" y="493163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35" name="Text Placeholder 3">
            <a:extLst>
              <a:ext uri="{FF2B5EF4-FFF2-40B4-BE49-F238E27FC236}">
                <a16:creationId xmlns:a16="http://schemas.microsoft.com/office/drawing/2014/main" id="{99A8D4C6-9911-C3B9-8CC6-0A1BAAC673E7}"/>
              </a:ext>
            </a:extLst>
          </p:cNvPr>
          <p:cNvSpPr>
            <a:spLocks noGrp="1"/>
          </p:cNvSpPr>
          <p:nvPr>
            <p:ph type="body" sz="half" idx="38" hasCustomPrompt="1"/>
          </p:nvPr>
        </p:nvSpPr>
        <p:spPr>
          <a:xfrm>
            <a:off x="6952267" y="514865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36" name="Text Placeholder 3">
            <a:extLst>
              <a:ext uri="{FF2B5EF4-FFF2-40B4-BE49-F238E27FC236}">
                <a16:creationId xmlns:a16="http://schemas.microsoft.com/office/drawing/2014/main" id="{EA4FE79C-2D57-3DA2-FCC8-78D6F11A9D05}"/>
              </a:ext>
            </a:extLst>
          </p:cNvPr>
          <p:cNvSpPr>
            <a:spLocks noGrp="1"/>
          </p:cNvSpPr>
          <p:nvPr>
            <p:ph type="body" sz="half" idx="39" hasCustomPrompt="1"/>
          </p:nvPr>
        </p:nvSpPr>
        <p:spPr>
          <a:xfrm>
            <a:off x="8378565" y="4901257"/>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7" name="Text Placeholder 3">
            <a:extLst>
              <a:ext uri="{FF2B5EF4-FFF2-40B4-BE49-F238E27FC236}">
                <a16:creationId xmlns:a16="http://schemas.microsoft.com/office/drawing/2014/main" id="{607A9E7A-C720-C1E1-C4B1-A0800AEE50D6}"/>
              </a:ext>
            </a:extLst>
          </p:cNvPr>
          <p:cNvSpPr>
            <a:spLocks noGrp="1"/>
          </p:cNvSpPr>
          <p:nvPr>
            <p:ph type="body" sz="half" idx="40" hasCustomPrompt="1"/>
          </p:nvPr>
        </p:nvSpPr>
        <p:spPr>
          <a:xfrm>
            <a:off x="11434009" y="4973162"/>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8" name="Text Placeholder 3">
            <a:extLst>
              <a:ext uri="{FF2B5EF4-FFF2-40B4-BE49-F238E27FC236}">
                <a16:creationId xmlns:a16="http://schemas.microsoft.com/office/drawing/2014/main" id="{4715BDF1-FE57-3F7A-714D-2266819127C9}"/>
              </a:ext>
            </a:extLst>
          </p:cNvPr>
          <p:cNvSpPr>
            <a:spLocks noGrp="1"/>
          </p:cNvSpPr>
          <p:nvPr>
            <p:ph type="body" sz="half" idx="41" hasCustomPrompt="1"/>
          </p:nvPr>
        </p:nvSpPr>
        <p:spPr>
          <a:xfrm>
            <a:off x="4022521" y="547647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39" name="Text Placeholder 3">
            <a:extLst>
              <a:ext uri="{FF2B5EF4-FFF2-40B4-BE49-F238E27FC236}">
                <a16:creationId xmlns:a16="http://schemas.microsoft.com/office/drawing/2014/main" id="{201AFBF0-9A44-534E-86C7-A51042B53846}"/>
              </a:ext>
            </a:extLst>
          </p:cNvPr>
          <p:cNvSpPr>
            <a:spLocks noGrp="1"/>
          </p:cNvSpPr>
          <p:nvPr>
            <p:ph type="body" sz="half" idx="42" hasCustomPrompt="1"/>
          </p:nvPr>
        </p:nvSpPr>
        <p:spPr>
          <a:xfrm>
            <a:off x="6962277" y="550447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WHO?</a:t>
            </a:r>
          </a:p>
        </p:txBody>
      </p:sp>
      <p:sp>
        <p:nvSpPr>
          <p:cNvPr id="40" name="Text Placeholder 3">
            <a:extLst>
              <a:ext uri="{FF2B5EF4-FFF2-40B4-BE49-F238E27FC236}">
                <a16:creationId xmlns:a16="http://schemas.microsoft.com/office/drawing/2014/main" id="{D2C39712-1218-E66C-5032-395DAAA24EF5}"/>
              </a:ext>
            </a:extLst>
          </p:cNvPr>
          <p:cNvSpPr>
            <a:spLocks noGrp="1"/>
          </p:cNvSpPr>
          <p:nvPr>
            <p:ph type="body" sz="half" idx="43" hasCustomPrompt="1"/>
          </p:nvPr>
        </p:nvSpPr>
        <p:spPr>
          <a:xfrm>
            <a:off x="6962277" y="572149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WHEN?</a:t>
            </a:r>
          </a:p>
        </p:txBody>
      </p:sp>
      <p:sp>
        <p:nvSpPr>
          <p:cNvPr id="41" name="Text Placeholder 3">
            <a:extLst>
              <a:ext uri="{FF2B5EF4-FFF2-40B4-BE49-F238E27FC236}">
                <a16:creationId xmlns:a16="http://schemas.microsoft.com/office/drawing/2014/main" id="{906B6AE8-24CF-B7E7-7BAA-A4B73F0D4EAB}"/>
              </a:ext>
            </a:extLst>
          </p:cNvPr>
          <p:cNvSpPr>
            <a:spLocks noGrp="1"/>
          </p:cNvSpPr>
          <p:nvPr>
            <p:ph type="body" sz="half" idx="44" hasCustomPrompt="1"/>
          </p:nvPr>
        </p:nvSpPr>
        <p:spPr>
          <a:xfrm>
            <a:off x="8388575" y="5474102"/>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‘new/continuing action’</a:t>
            </a:r>
          </a:p>
        </p:txBody>
      </p:sp>
      <p:sp>
        <p:nvSpPr>
          <p:cNvPr id="42" name="Text Placeholder 3">
            <a:extLst>
              <a:ext uri="{FF2B5EF4-FFF2-40B4-BE49-F238E27FC236}">
                <a16:creationId xmlns:a16="http://schemas.microsoft.com/office/drawing/2014/main" id="{732C1D24-45D2-9546-9C2C-71C18A2FE298}"/>
              </a:ext>
            </a:extLst>
          </p:cNvPr>
          <p:cNvSpPr>
            <a:spLocks noGrp="1"/>
          </p:cNvSpPr>
          <p:nvPr>
            <p:ph type="body" sz="half" idx="45" hasCustomPrompt="1"/>
          </p:nvPr>
        </p:nvSpPr>
        <p:spPr>
          <a:xfrm>
            <a:off x="11444019" y="5546007"/>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3" name="Text Placeholder 3">
            <a:extLst>
              <a:ext uri="{FF2B5EF4-FFF2-40B4-BE49-F238E27FC236}">
                <a16:creationId xmlns:a16="http://schemas.microsoft.com/office/drawing/2014/main" id="{4950FF99-1968-CBEA-991E-2045A60611B6}"/>
              </a:ext>
            </a:extLst>
          </p:cNvPr>
          <p:cNvSpPr>
            <a:spLocks noGrp="1"/>
          </p:cNvSpPr>
          <p:nvPr>
            <p:ph type="body" sz="half" idx="46" hasCustomPrompt="1"/>
          </p:nvPr>
        </p:nvSpPr>
        <p:spPr>
          <a:xfrm>
            <a:off x="3693571" y="3179596"/>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4" name="Text Placeholder 3">
            <a:extLst>
              <a:ext uri="{FF2B5EF4-FFF2-40B4-BE49-F238E27FC236}">
                <a16:creationId xmlns:a16="http://schemas.microsoft.com/office/drawing/2014/main" id="{EE439AF9-0893-481D-68A9-9CE83FE86DF2}"/>
              </a:ext>
            </a:extLst>
          </p:cNvPr>
          <p:cNvSpPr>
            <a:spLocks noGrp="1"/>
          </p:cNvSpPr>
          <p:nvPr>
            <p:ph type="body" sz="half" idx="47" hasCustomPrompt="1"/>
          </p:nvPr>
        </p:nvSpPr>
        <p:spPr>
          <a:xfrm>
            <a:off x="3693571" y="3780730"/>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5" name="Text Placeholder 3">
            <a:extLst>
              <a:ext uri="{FF2B5EF4-FFF2-40B4-BE49-F238E27FC236}">
                <a16:creationId xmlns:a16="http://schemas.microsoft.com/office/drawing/2014/main" id="{57689281-69C5-5EF0-37A6-4FCAE3876167}"/>
              </a:ext>
            </a:extLst>
          </p:cNvPr>
          <p:cNvSpPr>
            <a:spLocks noGrp="1"/>
          </p:cNvSpPr>
          <p:nvPr>
            <p:ph type="body" sz="half" idx="48" hasCustomPrompt="1"/>
          </p:nvPr>
        </p:nvSpPr>
        <p:spPr>
          <a:xfrm>
            <a:off x="3693571" y="4381864"/>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6" name="Text Placeholder 3">
            <a:extLst>
              <a:ext uri="{FF2B5EF4-FFF2-40B4-BE49-F238E27FC236}">
                <a16:creationId xmlns:a16="http://schemas.microsoft.com/office/drawing/2014/main" id="{E6D3E4AA-388A-E60E-F5F7-9BF40D3EAFE4}"/>
              </a:ext>
            </a:extLst>
          </p:cNvPr>
          <p:cNvSpPr>
            <a:spLocks noGrp="1"/>
          </p:cNvSpPr>
          <p:nvPr>
            <p:ph type="body" sz="half" idx="49" hasCustomPrompt="1"/>
          </p:nvPr>
        </p:nvSpPr>
        <p:spPr>
          <a:xfrm>
            <a:off x="3685204" y="4955387"/>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7" name="Text Placeholder 3">
            <a:extLst>
              <a:ext uri="{FF2B5EF4-FFF2-40B4-BE49-F238E27FC236}">
                <a16:creationId xmlns:a16="http://schemas.microsoft.com/office/drawing/2014/main" id="{0A2F9A22-A579-07A1-5361-900D61314F13}"/>
              </a:ext>
            </a:extLst>
          </p:cNvPr>
          <p:cNvSpPr>
            <a:spLocks noGrp="1"/>
          </p:cNvSpPr>
          <p:nvPr>
            <p:ph type="body" sz="half" idx="50" hasCustomPrompt="1"/>
          </p:nvPr>
        </p:nvSpPr>
        <p:spPr>
          <a:xfrm>
            <a:off x="3685204" y="5530511"/>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 name="Action Button: Home 2">
            <a:hlinkClick r:id="" action="ppaction://hlinkshowjump?jump=firstslide" highlightClick="1"/>
            <a:extLst>
              <a:ext uri="{FF2B5EF4-FFF2-40B4-BE49-F238E27FC236}">
                <a16:creationId xmlns:a16="http://schemas.microsoft.com/office/drawing/2014/main" id="{790DCCDC-6538-74F7-5E79-9BC98355953E}"/>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 action="ppaction://hlinkshowjump?jump=previousslide" highlightClick="1"/>
            <a:extLst>
              <a:ext uri="{FF2B5EF4-FFF2-40B4-BE49-F238E27FC236}">
                <a16:creationId xmlns:a16="http://schemas.microsoft.com/office/drawing/2014/main" id="{5ED42C3B-50B6-EAD6-29C0-D36FF279C996}"/>
              </a:ext>
            </a:extLst>
          </p:cNvPr>
          <p:cNvSpPr/>
          <p:nvPr userDrawn="1"/>
        </p:nvSpPr>
        <p:spPr>
          <a:xfrm>
            <a:off x="11102897" y="1851102"/>
            <a:ext cx="283346" cy="158919"/>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7179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FE Links">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D47EF574-9E82-6771-8AB2-526E60F3965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Picture Placeholder 11">
            <a:extLst>
              <a:ext uri="{FF2B5EF4-FFF2-40B4-BE49-F238E27FC236}">
                <a16:creationId xmlns:a16="http://schemas.microsoft.com/office/drawing/2014/main" id="{3F0E199D-6B07-0ECF-942A-DAB157C906D8}"/>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10" name="Title 1">
            <a:extLst>
              <a:ext uri="{FF2B5EF4-FFF2-40B4-BE49-F238E27FC236}">
                <a16:creationId xmlns:a16="http://schemas.microsoft.com/office/drawing/2014/main" id="{899687E4-913B-E16E-B7F8-6CEDF4A56CEF}"/>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1" name="Text Placeholder 3">
            <a:extLst>
              <a:ext uri="{FF2B5EF4-FFF2-40B4-BE49-F238E27FC236}">
                <a16:creationId xmlns:a16="http://schemas.microsoft.com/office/drawing/2014/main" id="{E27D77D5-6479-350A-6C38-C2B1369C7F4A}"/>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12" name="Text Placeholder 3">
            <a:extLst>
              <a:ext uri="{FF2B5EF4-FFF2-40B4-BE49-F238E27FC236}">
                <a16:creationId xmlns:a16="http://schemas.microsoft.com/office/drawing/2014/main" id="{E24A8FC6-2CDB-3FF8-2538-8221267FFC7E}"/>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14" name="Text Placeholder 3">
            <a:extLst>
              <a:ext uri="{FF2B5EF4-FFF2-40B4-BE49-F238E27FC236}">
                <a16:creationId xmlns:a16="http://schemas.microsoft.com/office/drawing/2014/main" id="{94FF2E98-23F6-799A-F033-DE48D4972C70}"/>
              </a:ext>
            </a:extLst>
          </p:cNvPr>
          <p:cNvSpPr>
            <a:spLocks noGrp="1"/>
          </p:cNvSpPr>
          <p:nvPr>
            <p:ph type="body" sz="half" idx="15" hasCustomPrompt="1"/>
          </p:nvPr>
        </p:nvSpPr>
        <p:spPr>
          <a:xfrm>
            <a:off x="326715" y="3040972"/>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15" name="Text Placeholder 3">
            <a:extLst>
              <a:ext uri="{FF2B5EF4-FFF2-40B4-BE49-F238E27FC236}">
                <a16:creationId xmlns:a16="http://schemas.microsoft.com/office/drawing/2014/main" id="{A5F9A5C9-1E51-9C14-32A9-8DDD48E16678}"/>
              </a:ext>
            </a:extLst>
          </p:cNvPr>
          <p:cNvSpPr>
            <a:spLocks noGrp="1"/>
          </p:cNvSpPr>
          <p:nvPr>
            <p:ph type="body" sz="half" idx="16" hasCustomPrompt="1"/>
          </p:nvPr>
        </p:nvSpPr>
        <p:spPr>
          <a:xfrm>
            <a:off x="326715" y="332460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16" name="Text Placeholder 3">
            <a:extLst>
              <a:ext uri="{FF2B5EF4-FFF2-40B4-BE49-F238E27FC236}">
                <a16:creationId xmlns:a16="http://schemas.microsoft.com/office/drawing/2014/main" id="{F1DFF93E-E5B2-BFC7-A185-233726A67B7B}"/>
              </a:ext>
            </a:extLst>
          </p:cNvPr>
          <p:cNvSpPr>
            <a:spLocks noGrp="1"/>
          </p:cNvSpPr>
          <p:nvPr>
            <p:ph type="body" sz="half" idx="17" hasCustomPrompt="1"/>
          </p:nvPr>
        </p:nvSpPr>
        <p:spPr>
          <a:xfrm>
            <a:off x="326715" y="360949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17" name="Text Placeholder 3">
            <a:extLst>
              <a:ext uri="{FF2B5EF4-FFF2-40B4-BE49-F238E27FC236}">
                <a16:creationId xmlns:a16="http://schemas.microsoft.com/office/drawing/2014/main" id="{4161B82B-A623-1EF0-FA95-5436F975BC61}"/>
              </a:ext>
            </a:extLst>
          </p:cNvPr>
          <p:cNvSpPr>
            <a:spLocks noGrp="1"/>
          </p:cNvSpPr>
          <p:nvPr>
            <p:ph type="body" sz="half" idx="18" hasCustomPrompt="1"/>
          </p:nvPr>
        </p:nvSpPr>
        <p:spPr>
          <a:xfrm>
            <a:off x="326715" y="390317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18" name="Text Placeholder 3">
            <a:extLst>
              <a:ext uri="{FF2B5EF4-FFF2-40B4-BE49-F238E27FC236}">
                <a16:creationId xmlns:a16="http://schemas.microsoft.com/office/drawing/2014/main" id="{28D4CC3E-9202-085A-13C9-7198541C9B24}"/>
              </a:ext>
            </a:extLst>
          </p:cNvPr>
          <p:cNvSpPr>
            <a:spLocks noGrp="1"/>
          </p:cNvSpPr>
          <p:nvPr>
            <p:ph type="body" sz="half" idx="19" hasCustomPrompt="1"/>
          </p:nvPr>
        </p:nvSpPr>
        <p:spPr>
          <a:xfrm>
            <a:off x="326715" y="4190101"/>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19" name="Text Placeholder 3">
            <a:extLst>
              <a:ext uri="{FF2B5EF4-FFF2-40B4-BE49-F238E27FC236}">
                <a16:creationId xmlns:a16="http://schemas.microsoft.com/office/drawing/2014/main" id="{1196FA2E-BBD9-653A-48E9-A5415965A78B}"/>
              </a:ext>
            </a:extLst>
          </p:cNvPr>
          <p:cNvSpPr>
            <a:spLocks noGrp="1"/>
          </p:cNvSpPr>
          <p:nvPr>
            <p:ph type="body" sz="half" idx="20" hasCustomPrompt="1"/>
          </p:nvPr>
        </p:nvSpPr>
        <p:spPr>
          <a:xfrm>
            <a:off x="326715" y="4474188"/>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0" name="Text Placeholder 3">
            <a:extLst>
              <a:ext uri="{FF2B5EF4-FFF2-40B4-BE49-F238E27FC236}">
                <a16:creationId xmlns:a16="http://schemas.microsoft.com/office/drawing/2014/main" id="{837A2F3F-F6A0-0010-2091-FE9E9D684C0A}"/>
              </a:ext>
            </a:extLst>
          </p:cNvPr>
          <p:cNvSpPr>
            <a:spLocks noGrp="1"/>
          </p:cNvSpPr>
          <p:nvPr>
            <p:ph type="body" sz="half" idx="21" hasCustomPrompt="1"/>
          </p:nvPr>
        </p:nvSpPr>
        <p:spPr>
          <a:xfrm>
            <a:off x="326715" y="475405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1" name="Text Placeholder 3">
            <a:extLst>
              <a:ext uri="{FF2B5EF4-FFF2-40B4-BE49-F238E27FC236}">
                <a16:creationId xmlns:a16="http://schemas.microsoft.com/office/drawing/2014/main" id="{0181B2F0-F82D-124B-BA68-DEA29ABEDBC5}"/>
              </a:ext>
            </a:extLst>
          </p:cNvPr>
          <p:cNvSpPr>
            <a:spLocks noGrp="1"/>
          </p:cNvSpPr>
          <p:nvPr>
            <p:ph type="body" sz="half" idx="22" hasCustomPrompt="1"/>
          </p:nvPr>
        </p:nvSpPr>
        <p:spPr>
          <a:xfrm>
            <a:off x="326715" y="5040538"/>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2" name="Text Placeholder 3">
            <a:extLst>
              <a:ext uri="{FF2B5EF4-FFF2-40B4-BE49-F238E27FC236}">
                <a16:creationId xmlns:a16="http://schemas.microsoft.com/office/drawing/2014/main" id="{9512FF73-3A96-0E9A-2C8C-580E27AA0536}"/>
              </a:ext>
            </a:extLst>
          </p:cNvPr>
          <p:cNvSpPr>
            <a:spLocks noGrp="1"/>
          </p:cNvSpPr>
          <p:nvPr>
            <p:ph type="body" sz="half" idx="23" hasCustomPrompt="1"/>
          </p:nvPr>
        </p:nvSpPr>
        <p:spPr>
          <a:xfrm>
            <a:off x="326715" y="5324281"/>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3" name="Text Placeholder 3">
            <a:extLst>
              <a:ext uri="{FF2B5EF4-FFF2-40B4-BE49-F238E27FC236}">
                <a16:creationId xmlns:a16="http://schemas.microsoft.com/office/drawing/2014/main" id="{E3A6CC38-E0AE-4A6A-8D9F-EC21A846D8EA}"/>
              </a:ext>
            </a:extLst>
          </p:cNvPr>
          <p:cNvSpPr>
            <a:spLocks noGrp="1"/>
          </p:cNvSpPr>
          <p:nvPr>
            <p:ph type="body" sz="half" idx="24" hasCustomPrompt="1"/>
          </p:nvPr>
        </p:nvSpPr>
        <p:spPr>
          <a:xfrm>
            <a:off x="3572191" y="299395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4" name="Text Placeholder 3">
            <a:extLst>
              <a:ext uri="{FF2B5EF4-FFF2-40B4-BE49-F238E27FC236}">
                <a16:creationId xmlns:a16="http://schemas.microsoft.com/office/drawing/2014/main" id="{831A44F5-526B-02BD-627F-74F019A6EA0E}"/>
              </a:ext>
            </a:extLst>
          </p:cNvPr>
          <p:cNvSpPr>
            <a:spLocks noGrp="1"/>
          </p:cNvSpPr>
          <p:nvPr>
            <p:ph type="body" sz="half" idx="25" hasCustomPrompt="1"/>
          </p:nvPr>
        </p:nvSpPr>
        <p:spPr>
          <a:xfrm>
            <a:off x="3572191" y="3283075"/>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5" name="Text Placeholder 3">
            <a:extLst>
              <a:ext uri="{FF2B5EF4-FFF2-40B4-BE49-F238E27FC236}">
                <a16:creationId xmlns:a16="http://schemas.microsoft.com/office/drawing/2014/main" id="{3F5B1F53-0BEE-E2FD-0A30-633E8260E7B9}"/>
              </a:ext>
            </a:extLst>
          </p:cNvPr>
          <p:cNvSpPr>
            <a:spLocks noGrp="1"/>
          </p:cNvSpPr>
          <p:nvPr>
            <p:ph type="body" sz="half" idx="26" hasCustomPrompt="1"/>
          </p:nvPr>
        </p:nvSpPr>
        <p:spPr>
          <a:xfrm>
            <a:off x="3572191" y="357836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6" name="Text Placeholder 3">
            <a:extLst>
              <a:ext uri="{FF2B5EF4-FFF2-40B4-BE49-F238E27FC236}">
                <a16:creationId xmlns:a16="http://schemas.microsoft.com/office/drawing/2014/main" id="{71C64C3B-C1E5-A5C1-1E8A-23032DBC926F}"/>
              </a:ext>
            </a:extLst>
          </p:cNvPr>
          <p:cNvSpPr>
            <a:spLocks noGrp="1"/>
          </p:cNvSpPr>
          <p:nvPr>
            <p:ph type="body" sz="half" idx="27" hasCustomPrompt="1"/>
          </p:nvPr>
        </p:nvSpPr>
        <p:spPr>
          <a:xfrm>
            <a:off x="3572191" y="3870331"/>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7" name="Text Placeholder 3">
            <a:extLst>
              <a:ext uri="{FF2B5EF4-FFF2-40B4-BE49-F238E27FC236}">
                <a16:creationId xmlns:a16="http://schemas.microsoft.com/office/drawing/2014/main" id="{73945672-38C9-704D-C37D-41BDC39D370A}"/>
              </a:ext>
            </a:extLst>
          </p:cNvPr>
          <p:cNvSpPr>
            <a:spLocks noGrp="1"/>
          </p:cNvSpPr>
          <p:nvPr>
            <p:ph type="body" sz="half" idx="28" hasCustomPrompt="1"/>
          </p:nvPr>
        </p:nvSpPr>
        <p:spPr>
          <a:xfrm>
            <a:off x="3572191" y="415585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8" name="Text Placeholder 3">
            <a:extLst>
              <a:ext uri="{FF2B5EF4-FFF2-40B4-BE49-F238E27FC236}">
                <a16:creationId xmlns:a16="http://schemas.microsoft.com/office/drawing/2014/main" id="{5B284DEA-F183-B4F1-7F5B-B47E7D165470}"/>
              </a:ext>
            </a:extLst>
          </p:cNvPr>
          <p:cNvSpPr>
            <a:spLocks noGrp="1"/>
          </p:cNvSpPr>
          <p:nvPr>
            <p:ph type="body" sz="half" idx="29" hasCustomPrompt="1"/>
          </p:nvPr>
        </p:nvSpPr>
        <p:spPr>
          <a:xfrm>
            <a:off x="3572191" y="444138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9" name="Text Placeholder 3">
            <a:extLst>
              <a:ext uri="{FF2B5EF4-FFF2-40B4-BE49-F238E27FC236}">
                <a16:creationId xmlns:a16="http://schemas.microsoft.com/office/drawing/2014/main" id="{E328BC32-DF19-DACC-DA43-BD9B73071F9E}"/>
              </a:ext>
            </a:extLst>
          </p:cNvPr>
          <p:cNvSpPr>
            <a:spLocks noGrp="1"/>
          </p:cNvSpPr>
          <p:nvPr>
            <p:ph type="body" sz="half" idx="30" hasCustomPrompt="1"/>
          </p:nvPr>
        </p:nvSpPr>
        <p:spPr>
          <a:xfrm>
            <a:off x="3572191" y="471933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0" name="Text Placeholder 3">
            <a:extLst>
              <a:ext uri="{FF2B5EF4-FFF2-40B4-BE49-F238E27FC236}">
                <a16:creationId xmlns:a16="http://schemas.microsoft.com/office/drawing/2014/main" id="{F8F01E04-66AE-8AF9-4FC6-B229162866E8}"/>
              </a:ext>
            </a:extLst>
          </p:cNvPr>
          <p:cNvSpPr>
            <a:spLocks noGrp="1"/>
          </p:cNvSpPr>
          <p:nvPr>
            <p:ph type="body" sz="half" idx="31" hasCustomPrompt="1"/>
          </p:nvPr>
        </p:nvSpPr>
        <p:spPr>
          <a:xfrm>
            <a:off x="3572191" y="5000460"/>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1" name="Text Placeholder 3">
            <a:extLst>
              <a:ext uri="{FF2B5EF4-FFF2-40B4-BE49-F238E27FC236}">
                <a16:creationId xmlns:a16="http://schemas.microsoft.com/office/drawing/2014/main" id="{898C6C50-2B0F-3D7F-095B-15A1E54FAC85}"/>
              </a:ext>
            </a:extLst>
          </p:cNvPr>
          <p:cNvSpPr>
            <a:spLocks noGrp="1"/>
          </p:cNvSpPr>
          <p:nvPr>
            <p:ph type="body" sz="half" idx="32" hasCustomPrompt="1"/>
          </p:nvPr>
        </p:nvSpPr>
        <p:spPr>
          <a:xfrm>
            <a:off x="6508574" y="2974634"/>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2" name="Text Placeholder 3">
            <a:extLst>
              <a:ext uri="{FF2B5EF4-FFF2-40B4-BE49-F238E27FC236}">
                <a16:creationId xmlns:a16="http://schemas.microsoft.com/office/drawing/2014/main" id="{F8042F48-7BF7-3024-CF34-55B2D4F6AC67}"/>
              </a:ext>
            </a:extLst>
          </p:cNvPr>
          <p:cNvSpPr>
            <a:spLocks noGrp="1"/>
          </p:cNvSpPr>
          <p:nvPr>
            <p:ph type="body" sz="half" idx="33" hasCustomPrompt="1"/>
          </p:nvPr>
        </p:nvSpPr>
        <p:spPr>
          <a:xfrm>
            <a:off x="6508574" y="326375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3" name="Text Placeholder 3">
            <a:extLst>
              <a:ext uri="{FF2B5EF4-FFF2-40B4-BE49-F238E27FC236}">
                <a16:creationId xmlns:a16="http://schemas.microsoft.com/office/drawing/2014/main" id="{A9B88199-B0DB-434B-47FF-8DEEA52C4EDE}"/>
              </a:ext>
            </a:extLst>
          </p:cNvPr>
          <p:cNvSpPr>
            <a:spLocks noGrp="1"/>
          </p:cNvSpPr>
          <p:nvPr>
            <p:ph type="body" sz="half" idx="34" hasCustomPrompt="1"/>
          </p:nvPr>
        </p:nvSpPr>
        <p:spPr>
          <a:xfrm>
            <a:off x="6508574" y="355904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4" name="Text Placeholder 3">
            <a:extLst>
              <a:ext uri="{FF2B5EF4-FFF2-40B4-BE49-F238E27FC236}">
                <a16:creationId xmlns:a16="http://schemas.microsoft.com/office/drawing/2014/main" id="{DF644508-BD2B-92DC-CA07-7FC8913FBC78}"/>
              </a:ext>
            </a:extLst>
          </p:cNvPr>
          <p:cNvSpPr>
            <a:spLocks noGrp="1"/>
          </p:cNvSpPr>
          <p:nvPr>
            <p:ph type="body" sz="half" idx="35" hasCustomPrompt="1"/>
          </p:nvPr>
        </p:nvSpPr>
        <p:spPr>
          <a:xfrm>
            <a:off x="6508574" y="3851012"/>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5" name="Text Placeholder 3">
            <a:extLst>
              <a:ext uri="{FF2B5EF4-FFF2-40B4-BE49-F238E27FC236}">
                <a16:creationId xmlns:a16="http://schemas.microsoft.com/office/drawing/2014/main" id="{95820E16-E83C-FDB6-2B5C-DC1E068ABDDB}"/>
              </a:ext>
            </a:extLst>
          </p:cNvPr>
          <p:cNvSpPr>
            <a:spLocks noGrp="1"/>
          </p:cNvSpPr>
          <p:nvPr>
            <p:ph type="body" sz="half" idx="36" hasCustomPrompt="1"/>
          </p:nvPr>
        </p:nvSpPr>
        <p:spPr>
          <a:xfrm>
            <a:off x="6508574" y="4136538"/>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6" name="Text Placeholder 3">
            <a:extLst>
              <a:ext uri="{FF2B5EF4-FFF2-40B4-BE49-F238E27FC236}">
                <a16:creationId xmlns:a16="http://schemas.microsoft.com/office/drawing/2014/main" id="{A14B56C2-8432-1E4A-2837-75C747A1BD77}"/>
              </a:ext>
            </a:extLst>
          </p:cNvPr>
          <p:cNvSpPr>
            <a:spLocks noGrp="1"/>
          </p:cNvSpPr>
          <p:nvPr>
            <p:ph type="body" sz="half" idx="37" hasCustomPrompt="1"/>
          </p:nvPr>
        </p:nvSpPr>
        <p:spPr>
          <a:xfrm>
            <a:off x="6508574" y="4422064"/>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7" name="Text Placeholder 3">
            <a:extLst>
              <a:ext uri="{FF2B5EF4-FFF2-40B4-BE49-F238E27FC236}">
                <a16:creationId xmlns:a16="http://schemas.microsoft.com/office/drawing/2014/main" id="{670B01DA-7F49-8C9F-ED64-AB1368330C71}"/>
              </a:ext>
            </a:extLst>
          </p:cNvPr>
          <p:cNvSpPr>
            <a:spLocks noGrp="1"/>
          </p:cNvSpPr>
          <p:nvPr>
            <p:ph type="body" sz="half" idx="38" hasCustomPrompt="1"/>
          </p:nvPr>
        </p:nvSpPr>
        <p:spPr>
          <a:xfrm>
            <a:off x="6508574" y="470001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8" name="Text Placeholder 3">
            <a:extLst>
              <a:ext uri="{FF2B5EF4-FFF2-40B4-BE49-F238E27FC236}">
                <a16:creationId xmlns:a16="http://schemas.microsoft.com/office/drawing/2014/main" id="{D7EB024A-5AAB-8FC5-8C8A-9AD1DB4F08BE}"/>
              </a:ext>
            </a:extLst>
          </p:cNvPr>
          <p:cNvSpPr>
            <a:spLocks noGrp="1"/>
          </p:cNvSpPr>
          <p:nvPr>
            <p:ph type="body" sz="half" idx="39" hasCustomPrompt="1"/>
          </p:nvPr>
        </p:nvSpPr>
        <p:spPr>
          <a:xfrm>
            <a:off x="6508574" y="4981141"/>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9" name="Text Placeholder 3">
            <a:extLst>
              <a:ext uri="{FF2B5EF4-FFF2-40B4-BE49-F238E27FC236}">
                <a16:creationId xmlns:a16="http://schemas.microsoft.com/office/drawing/2014/main" id="{99CC4102-ED81-ED98-095B-EBC560E1FE9E}"/>
              </a:ext>
            </a:extLst>
          </p:cNvPr>
          <p:cNvSpPr>
            <a:spLocks noGrp="1"/>
          </p:cNvSpPr>
          <p:nvPr>
            <p:ph type="body" sz="half" idx="40" hasCustomPrompt="1"/>
          </p:nvPr>
        </p:nvSpPr>
        <p:spPr>
          <a:xfrm>
            <a:off x="3546434" y="5566415"/>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0" name="Text Placeholder 3">
            <a:extLst>
              <a:ext uri="{FF2B5EF4-FFF2-40B4-BE49-F238E27FC236}">
                <a16:creationId xmlns:a16="http://schemas.microsoft.com/office/drawing/2014/main" id="{7204404D-CCA5-4FF5-596A-6ACEDE502AD9}"/>
              </a:ext>
            </a:extLst>
          </p:cNvPr>
          <p:cNvSpPr>
            <a:spLocks noGrp="1"/>
          </p:cNvSpPr>
          <p:nvPr>
            <p:ph type="body" sz="half" idx="41" hasCustomPrompt="1"/>
          </p:nvPr>
        </p:nvSpPr>
        <p:spPr>
          <a:xfrm>
            <a:off x="3546434" y="5276299"/>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1" name="Text Placeholder 3">
            <a:extLst>
              <a:ext uri="{FF2B5EF4-FFF2-40B4-BE49-F238E27FC236}">
                <a16:creationId xmlns:a16="http://schemas.microsoft.com/office/drawing/2014/main" id="{A09163B2-B92A-94CD-DE4F-435CE8FBEFDE}"/>
              </a:ext>
            </a:extLst>
          </p:cNvPr>
          <p:cNvSpPr>
            <a:spLocks noGrp="1"/>
          </p:cNvSpPr>
          <p:nvPr>
            <p:ph type="body" sz="half" idx="42" hasCustomPrompt="1"/>
          </p:nvPr>
        </p:nvSpPr>
        <p:spPr>
          <a:xfrm>
            <a:off x="9348366" y="294887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2" name="Text Placeholder 3">
            <a:extLst>
              <a:ext uri="{FF2B5EF4-FFF2-40B4-BE49-F238E27FC236}">
                <a16:creationId xmlns:a16="http://schemas.microsoft.com/office/drawing/2014/main" id="{ED20BD34-BBDB-2B82-0ECC-B784A9CC8837}"/>
              </a:ext>
            </a:extLst>
          </p:cNvPr>
          <p:cNvSpPr>
            <a:spLocks noGrp="1"/>
          </p:cNvSpPr>
          <p:nvPr>
            <p:ph type="body" sz="half" idx="43" hasCustomPrompt="1"/>
          </p:nvPr>
        </p:nvSpPr>
        <p:spPr>
          <a:xfrm>
            <a:off x="9348366" y="3237998"/>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3" name="Text Placeholder 3">
            <a:extLst>
              <a:ext uri="{FF2B5EF4-FFF2-40B4-BE49-F238E27FC236}">
                <a16:creationId xmlns:a16="http://schemas.microsoft.com/office/drawing/2014/main" id="{F82471FB-362C-A650-92ED-2857ABCC519E}"/>
              </a:ext>
            </a:extLst>
          </p:cNvPr>
          <p:cNvSpPr>
            <a:spLocks noGrp="1"/>
          </p:cNvSpPr>
          <p:nvPr>
            <p:ph type="body" sz="half" idx="44" hasCustomPrompt="1"/>
          </p:nvPr>
        </p:nvSpPr>
        <p:spPr>
          <a:xfrm>
            <a:off x="9348366" y="3533289"/>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4" name="Text Placeholder 3">
            <a:extLst>
              <a:ext uri="{FF2B5EF4-FFF2-40B4-BE49-F238E27FC236}">
                <a16:creationId xmlns:a16="http://schemas.microsoft.com/office/drawing/2014/main" id="{321D23CC-17DC-FD2F-961B-1C1F219A1FE5}"/>
              </a:ext>
            </a:extLst>
          </p:cNvPr>
          <p:cNvSpPr>
            <a:spLocks noGrp="1"/>
          </p:cNvSpPr>
          <p:nvPr>
            <p:ph type="body" sz="half" idx="45" hasCustomPrompt="1"/>
          </p:nvPr>
        </p:nvSpPr>
        <p:spPr>
          <a:xfrm>
            <a:off x="9348366" y="3825254"/>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5" name="Text Placeholder 3">
            <a:extLst>
              <a:ext uri="{FF2B5EF4-FFF2-40B4-BE49-F238E27FC236}">
                <a16:creationId xmlns:a16="http://schemas.microsoft.com/office/drawing/2014/main" id="{9F5906EB-365F-487C-15A0-7A5FF07F2F34}"/>
              </a:ext>
            </a:extLst>
          </p:cNvPr>
          <p:cNvSpPr>
            <a:spLocks noGrp="1"/>
          </p:cNvSpPr>
          <p:nvPr>
            <p:ph type="body" sz="half" idx="46" hasCustomPrompt="1"/>
          </p:nvPr>
        </p:nvSpPr>
        <p:spPr>
          <a:xfrm>
            <a:off x="9348366" y="4110780"/>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6" name="Text Placeholder 3">
            <a:extLst>
              <a:ext uri="{FF2B5EF4-FFF2-40B4-BE49-F238E27FC236}">
                <a16:creationId xmlns:a16="http://schemas.microsoft.com/office/drawing/2014/main" id="{384A19C1-99EE-ACAB-C48D-DE0887A617A1}"/>
              </a:ext>
            </a:extLst>
          </p:cNvPr>
          <p:cNvSpPr>
            <a:spLocks noGrp="1"/>
          </p:cNvSpPr>
          <p:nvPr>
            <p:ph type="body" sz="half" idx="47" hasCustomPrompt="1"/>
          </p:nvPr>
        </p:nvSpPr>
        <p:spPr>
          <a:xfrm>
            <a:off x="9348366" y="439630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7" name="Text Placeholder 3">
            <a:extLst>
              <a:ext uri="{FF2B5EF4-FFF2-40B4-BE49-F238E27FC236}">
                <a16:creationId xmlns:a16="http://schemas.microsoft.com/office/drawing/2014/main" id="{A1AF3961-49FF-9047-78F6-3F8C617879AD}"/>
              </a:ext>
            </a:extLst>
          </p:cNvPr>
          <p:cNvSpPr>
            <a:spLocks noGrp="1"/>
          </p:cNvSpPr>
          <p:nvPr>
            <p:ph type="body" sz="half" idx="48" hasCustomPrompt="1"/>
          </p:nvPr>
        </p:nvSpPr>
        <p:spPr>
          <a:xfrm>
            <a:off x="9348366" y="4674259"/>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8" name="Text Placeholder 3">
            <a:extLst>
              <a:ext uri="{FF2B5EF4-FFF2-40B4-BE49-F238E27FC236}">
                <a16:creationId xmlns:a16="http://schemas.microsoft.com/office/drawing/2014/main" id="{C344C80A-C5A3-A513-95B4-EF912B75485D}"/>
              </a:ext>
            </a:extLst>
          </p:cNvPr>
          <p:cNvSpPr>
            <a:spLocks noGrp="1"/>
          </p:cNvSpPr>
          <p:nvPr>
            <p:ph type="body" sz="half" idx="49" hasCustomPrompt="1"/>
          </p:nvPr>
        </p:nvSpPr>
        <p:spPr>
          <a:xfrm>
            <a:off x="9348366" y="495538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49" name="Text Placeholder 3">
            <a:extLst>
              <a:ext uri="{FF2B5EF4-FFF2-40B4-BE49-F238E27FC236}">
                <a16:creationId xmlns:a16="http://schemas.microsoft.com/office/drawing/2014/main" id="{CA136E5F-FBFA-ECE7-B3F7-86053E586D5D}"/>
              </a:ext>
            </a:extLst>
          </p:cNvPr>
          <p:cNvSpPr>
            <a:spLocks noGrp="1"/>
          </p:cNvSpPr>
          <p:nvPr>
            <p:ph type="body" sz="half" idx="50" hasCustomPrompt="1"/>
          </p:nvPr>
        </p:nvSpPr>
        <p:spPr>
          <a:xfrm>
            <a:off x="9348366" y="523650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 name="Action Button: Home 2">
            <a:hlinkClick r:id="" action="ppaction://hlinkshowjump?jump=firstslide" highlightClick="1"/>
            <a:extLst>
              <a:ext uri="{FF2B5EF4-FFF2-40B4-BE49-F238E27FC236}">
                <a16:creationId xmlns:a16="http://schemas.microsoft.com/office/drawing/2014/main" id="{CB8EA751-6C28-BCE3-6A89-F9CA9FEA74FC}"/>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2313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I Link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FF6B64-2969-732A-DC79-47612A5882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Picture Placeholder 11">
            <a:extLst>
              <a:ext uri="{FF2B5EF4-FFF2-40B4-BE49-F238E27FC236}">
                <a16:creationId xmlns:a16="http://schemas.microsoft.com/office/drawing/2014/main" id="{5CB3241E-FCF8-9099-7380-B15CBFCF71AB}"/>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10" name="Title 1">
            <a:extLst>
              <a:ext uri="{FF2B5EF4-FFF2-40B4-BE49-F238E27FC236}">
                <a16:creationId xmlns:a16="http://schemas.microsoft.com/office/drawing/2014/main" id="{C4C02A74-717C-8D36-D469-6381454F6B7C}"/>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1" name="Text Placeholder 3">
            <a:extLst>
              <a:ext uri="{FF2B5EF4-FFF2-40B4-BE49-F238E27FC236}">
                <a16:creationId xmlns:a16="http://schemas.microsoft.com/office/drawing/2014/main" id="{13D4C6A3-2AEA-E55F-E1E6-1FE9A73EB181}"/>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12" name="Text Placeholder 3">
            <a:extLst>
              <a:ext uri="{FF2B5EF4-FFF2-40B4-BE49-F238E27FC236}">
                <a16:creationId xmlns:a16="http://schemas.microsoft.com/office/drawing/2014/main" id="{F8DC28B7-2870-2081-BB46-93D8243FE39B}"/>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17" name="Text Placeholder 3">
            <a:extLst>
              <a:ext uri="{FF2B5EF4-FFF2-40B4-BE49-F238E27FC236}">
                <a16:creationId xmlns:a16="http://schemas.microsoft.com/office/drawing/2014/main" id="{31836D36-208E-22DB-3F12-19FE98882AC2}"/>
              </a:ext>
            </a:extLst>
          </p:cNvPr>
          <p:cNvSpPr>
            <a:spLocks noGrp="1"/>
          </p:cNvSpPr>
          <p:nvPr>
            <p:ph type="body" sz="half" idx="15" hasCustomPrompt="1"/>
          </p:nvPr>
        </p:nvSpPr>
        <p:spPr>
          <a:xfrm>
            <a:off x="228830" y="315907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18" name="Text Placeholder 3">
            <a:extLst>
              <a:ext uri="{FF2B5EF4-FFF2-40B4-BE49-F238E27FC236}">
                <a16:creationId xmlns:a16="http://schemas.microsoft.com/office/drawing/2014/main" id="{050211F9-F6D4-A2C0-1ED0-CE80F88BB985}"/>
              </a:ext>
            </a:extLst>
          </p:cNvPr>
          <p:cNvSpPr>
            <a:spLocks noGrp="1"/>
          </p:cNvSpPr>
          <p:nvPr>
            <p:ph type="body" sz="half" idx="16" hasCustomPrompt="1"/>
          </p:nvPr>
        </p:nvSpPr>
        <p:spPr>
          <a:xfrm>
            <a:off x="228829" y="3827309"/>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19" name="Text Placeholder 3">
            <a:extLst>
              <a:ext uri="{FF2B5EF4-FFF2-40B4-BE49-F238E27FC236}">
                <a16:creationId xmlns:a16="http://schemas.microsoft.com/office/drawing/2014/main" id="{AF6ED625-B88C-5B2C-97A4-FF006F6FB714}"/>
              </a:ext>
            </a:extLst>
          </p:cNvPr>
          <p:cNvSpPr>
            <a:spLocks noGrp="1"/>
          </p:cNvSpPr>
          <p:nvPr>
            <p:ph type="body" sz="half" idx="17" hasCustomPrompt="1"/>
          </p:nvPr>
        </p:nvSpPr>
        <p:spPr>
          <a:xfrm>
            <a:off x="218056" y="431402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0" name="Text Placeholder 3">
            <a:extLst>
              <a:ext uri="{FF2B5EF4-FFF2-40B4-BE49-F238E27FC236}">
                <a16:creationId xmlns:a16="http://schemas.microsoft.com/office/drawing/2014/main" id="{8EF7C995-EF64-D290-C314-017BD571CC48}"/>
              </a:ext>
            </a:extLst>
          </p:cNvPr>
          <p:cNvSpPr>
            <a:spLocks noGrp="1"/>
          </p:cNvSpPr>
          <p:nvPr>
            <p:ph type="body" sz="half" idx="18" hasCustomPrompt="1"/>
          </p:nvPr>
        </p:nvSpPr>
        <p:spPr>
          <a:xfrm>
            <a:off x="2652017" y="315907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1" name="Text Placeholder 3">
            <a:extLst>
              <a:ext uri="{FF2B5EF4-FFF2-40B4-BE49-F238E27FC236}">
                <a16:creationId xmlns:a16="http://schemas.microsoft.com/office/drawing/2014/main" id="{C028A9A2-9923-A424-D47F-DFA95EE5C224}"/>
              </a:ext>
            </a:extLst>
          </p:cNvPr>
          <p:cNvSpPr>
            <a:spLocks noGrp="1"/>
          </p:cNvSpPr>
          <p:nvPr>
            <p:ph type="body" sz="half" idx="19" hasCustomPrompt="1"/>
          </p:nvPr>
        </p:nvSpPr>
        <p:spPr>
          <a:xfrm>
            <a:off x="2640365" y="3479572"/>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2" name="Text Placeholder 3">
            <a:extLst>
              <a:ext uri="{FF2B5EF4-FFF2-40B4-BE49-F238E27FC236}">
                <a16:creationId xmlns:a16="http://schemas.microsoft.com/office/drawing/2014/main" id="{897C7CBB-98B7-01F9-E18E-C2AD61C0CD15}"/>
              </a:ext>
            </a:extLst>
          </p:cNvPr>
          <p:cNvSpPr>
            <a:spLocks noGrp="1"/>
          </p:cNvSpPr>
          <p:nvPr>
            <p:ph type="body" sz="half" idx="20" hasCustomPrompt="1"/>
          </p:nvPr>
        </p:nvSpPr>
        <p:spPr>
          <a:xfrm>
            <a:off x="2652017" y="381750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3" name="Text Placeholder 3">
            <a:extLst>
              <a:ext uri="{FF2B5EF4-FFF2-40B4-BE49-F238E27FC236}">
                <a16:creationId xmlns:a16="http://schemas.microsoft.com/office/drawing/2014/main" id="{4D28BE30-06E2-299B-AB71-86EAAD8AD341}"/>
              </a:ext>
            </a:extLst>
          </p:cNvPr>
          <p:cNvSpPr>
            <a:spLocks noGrp="1"/>
          </p:cNvSpPr>
          <p:nvPr>
            <p:ph type="body" sz="half" idx="21" hasCustomPrompt="1"/>
          </p:nvPr>
        </p:nvSpPr>
        <p:spPr>
          <a:xfrm>
            <a:off x="2652017" y="4155758"/>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5" name="Text Placeholder 3">
            <a:extLst>
              <a:ext uri="{FF2B5EF4-FFF2-40B4-BE49-F238E27FC236}">
                <a16:creationId xmlns:a16="http://schemas.microsoft.com/office/drawing/2014/main" id="{C901B77B-E11E-F9D3-ABB8-8CBE7E94ED6B}"/>
              </a:ext>
            </a:extLst>
          </p:cNvPr>
          <p:cNvSpPr>
            <a:spLocks noGrp="1"/>
          </p:cNvSpPr>
          <p:nvPr>
            <p:ph type="body" sz="half" idx="22" hasCustomPrompt="1"/>
          </p:nvPr>
        </p:nvSpPr>
        <p:spPr>
          <a:xfrm>
            <a:off x="5066326" y="3253111"/>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6" name="Text Placeholder 3">
            <a:extLst>
              <a:ext uri="{FF2B5EF4-FFF2-40B4-BE49-F238E27FC236}">
                <a16:creationId xmlns:a16="http://schemas.microsoft.com/office/drawing/2014/main" id="{6F84B38D-9DBE-2762-9CB9-C225D59F4FDC}"/>
              </a:ext>
            </a:extLst>
          </p:cNvPr>
          <p:cNvSpPr>
            <a:spLocks noGrp="1"/>
          </p:cNvSpPr>
          <p:nvPr>
            <p:ph type="body" sz="half" idx="23" hasCustomPrompt="1"/>
          </p:nvPr>
        </p:nvSpPr>
        <p:spPr>
          <a:xfrm>
            <a:off x="5057448" y="3608217"/>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7" name="Text Placeholder 3">
            <a:extLst>
              <a:ext uri="{FF2B5EF4-FFF2-40B4-BE49-F238E27FC236}">
                <a16:creationId xmlns:a16="http://schemas.microsoft.com/office/drawing/2014/main" id="{EA83B592-E0C7-2C2D-B64B-2C9CBA8B469D}"/>
              </a:ext>
            </a:extLst>
          </p:cNvPr>
          <p:cNvSpPr>
            <a:spLocks noGrp="1"/>
          </p:cNvSpPr>
          <p:nvPr>
            <p:ph type="body" sz="half" idx="24" hasCustomPrompt="1"/>
          </p:nvPr>
        </p:nvSpPr>
        <p:spPr>
          <a:xfrm>
            <a:off x="5057448" y="3936690"/>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28" name="Text Placeholder 3">
            <a:extLst>
              <a:ext uri="{FF2B5EF4-FFF2-40B4-BE49-F238E27FC236}">
                <a16:creationId xmlns:a16="http://schemas.microsoft.com/office/drawing/2014/main" id="{7FB4A43B-0273-9C8D-E606-9ACAF6436A8F}"/>
              </a:ext>
            </a:extLst>
          </p:cNvPr>
          <p:cNvSpPr>
            <a:spLocks noGrp="1"/>
          </p:cNvSpPr>
          <p:nvPr>
            <p:ph type="body" sz="half" idx="25" hasCustomPrompt="1"/>
          </p:nvPr>
        </p:nvSpPr>
        <p:spPr>
          <a:xfrm>
            <a:off x="5057448" y="4353940"/>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0" name="Text Placeholder 3">
            <a:extLst>
              <a:ext uri="{FF2B5EF4-FFF2-40B4-BE49-F238E27FC236}">
                <a16:creationId xmlns:a16="http://schemas.microsoft.com/office/drawing/2014/main" id="{361425D6-54A5-AE02-D9A8-8F240C5FA225}"/>
              </a:ext>
            </a:extLst>
          </p:cNvPr>
          <p:cNvSpPr>
            <a:spLocks noGrp="1"/>
          </p:cNvSpPr>
          <p:nvPr>
            <p:ph type="body" sz="half" idx="26" hasCustomPrompt="1"/>
          </p:nvPr>
        </p:nvSpPr>
        <p:spPr>
          <a:xfrm>
            <a:off x="7596462" y="3279744"/>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1" name="Text Placeholder 3">
            <a:extLst>
              <a:ext uri="{FF2B5EF4-FFF2-40B4-BE49-F238E27FC236}">
                <a16:creationId xmlns:a16="http://schemas.microsoft.com/office/drawing/2014/main" id="{F66ACE03-4E82-C567-73C3-FA8B8A7C3903}"/>
              </a:ext>
            </a:extLst>
          </p:cNvPr>
          <p:cNvSpPr>
            <a:spLocks noGrp="1"/>
          </p:cNvSpPr>
          <p:nvPr>
            <p:ph type="body" sz="half" idx="27" hasCustomPrompt="1"/>
          </p:nvPr>
        </p:nvSpPr>
        <p:spPr>
          <a:xfrm>
            <a:off x="7587585" y="3608217"/>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2" name="Text Placeholder 3">
            <a:extLst>
              <a:ext uri="{FF2B5EF4-FFF2-40B4-BE49-F238E27FC236}">
                <a16:creationId xmlns:a16="http://schemas.microsoft.com/office/drawing/2014/main" id="{D2A55833-8A80-75AA-23DB-376F13CCA56D}"/>
              </a:ext>
            </a:extLst>
          </p:cNvPr>
          <p:cNvSpPr>
            <a:spLocks noGrp="1"/>
          </p:cNvSpPr>
          <p:nvPr>
            <p:ph type="body" sz="half" idx="28" hasCustomPrompt="1"/>
          </p:nvPr>
        </p:nvSpPr>
        <p:spPr>
          <a:xfrm>
            <a:off x="7587585" y="3936690"/>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4" name="Text Placeholder 3">
            <a:extLst>
              <a:ext uri="{FF2B5EF4-FFF2-40B4-BE49-F238E27FC236}">
                <a16:creationId xmlns:a16="http://schemas.microsoft.com/office/drawing/2014/main" id="{D8E0CFA9-45B4-B7E5-1051-56FBB1B10410}"/>
              </a:ext>
            </a:extLst>
          </p:cNvPr>
          <p:cNvSpPr>
            <a:spLocks noGrp="1"/>
          </p:cNvSpPr>
          <p:nvPr>
            <p:ph type="body" sz="half" idx="29" hasCustomPrompt="1"/>
          </p:nvPr>
        </p:nvSpPr>
        <p:spPr>
          <a:xfrm>
            <a:off x="9889088" y="329299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5" name="Text Placeholder 3">
            <a:extLst>
              <a:ext uri="{FF2B5EF4-FFF2-40B4-BE49-F238E27FC236}">
                <a16:creationId xmlns:a16="http://schemas.microsoft.com/office/drawing/2014/main" id="{46B93066-C21C-3888-6849-64EC9C9CD360}"/>
              </a:ext>
            </a:extLst>
          </p:cNvPr>
          <p:cNvSpPr>
            <a:spLocks noGrp="1"/>
          </p:cNvSpPr>
          <p:nvPr>
            <p:ph type="body" sz="half" idx="30" hasCustomPrompt="1"/>
          </p:nvPr>
        </p:nvSpPr>
        <p:spPr>
          <a:xfrm>
            <a:off x="9889088" y="3656162"/>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6" name="Text Placeholder 3">
            <a:extLst>
              <a:ext uri="{FF2B5EF4-FFF2-40B4-BE49-F238E27FC236}">
                <a16:creationId xmlns:a16="http://schemas.microsoft.com/office/drawing/2014/main" id="{31FDA51F-3AD1-F2CC-D231-E4D1C588B663}"/>
              </a:ext>
            </a:extLst>
          </p:cNvPr>
          <p:cNvSpPr>
            <a:spLocks noGrp="1"/>
          </p:cNvSpPr>
          <p:nvPr>
            <p:ph type="body" sz="half" idx="31" hasCustomPrompt="1"/>
          </p:nvPr>
        </p:nvSpPr>
        <p:spPr>
          <a:xfrm>
            <a:off x="9889088" y="3986903"/>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7" name="Text Placeholder 3">
            <a:extLst>
              <a:ext uri="{FF2B5EF4-FFF2-40B4-BE49-F238E27FC236}">
                <a16:creationId xmlns:a16="http://schemas.microsoft.com/office/drawing/2014/main" id="{7DE99B8C-E51F-D385-5C94-76B7ABC85BBD}"/>
              </a:ext>
            </a:extLst>
          </p:cNvPr>
          <p:cNvSpPr>
            <a:spLocks noGrp="1"/>
          </p:cNvSpPr>
          <p:nvPr>
            <p:ph type="body" sz="half" idx="32" hasCustomPrompt="1"/>
          </p:nvPr>
        </p:nvSpPr>
        <p:spPr>
          <a:xfrm>
            <a:off x="9889088" y="4356554"/>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Linked Action</a:t>
            </a:r>
          </a:p>
        </p:txBody>
      </p:sp>
      <p:sp>
        <p:nvSpPr>
          <p:cNvPr id="38" name="Text Placeholder 3">
            <a:extLst>
              <a:ext uri="{FF2B5EF4-FFF2-40B4-BE49-F238E27FC236}">
                <a16:creationId xmlns:a16="http://schemas.microsoft.com/office/drawing/2014/main" id="{5EC5FC07-7677-2AAE-0A21-EDFEC8F7BE86}"/>
              </a:ext>
            </a:extLst>
          </p:cNvPr>
          <p:cNvSpPr>
            <a:spLocks noGrp="1"/>
          </p:cNvSpPr>
          <p:nvPr>
            <p:ph type="body" sz="half" idx="33" hasCustomPrompt="1"/>
          </p:nvPr>
        </p:nvSpPr>
        <p:spPr>
          <a:xfrm>
            <a:off x="219776" y="5259480"/>
            <a:ext cx="6018062" cy="569061"/>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other ‘HGIOS Quality Indicator’ which may be a focus of school improvement</a:t>
            </a:r>
          </a:p>
        </p:txBody>
      </p:sp>
      <p:sp>
        <p:nvSpPr>
          <p:cNvPr id="39" name="Text Placeholder 3">
            <a:extLst>
              <a:ext uri="{FF2B5EF4-FFF2-40B4-BE49-F238E27FC236}">
                <a16:creationId xmlns:a16="http://schemas.microsoft.com/office/drawing/2014/main" id="{40B6D9CD-0CB4-2633-D700-F6359F7AD1F1}"/>
              </a:ext>
            </a:extLst>
          </p:cNvPr>
          <p:cNvSpPr>
            <a:spLocks noGrp="1"/>
          </p:cNvSpPr>
          <p:nvPr>
            <p:ph type="body" sz="half" idx="34" hasCustomPrompt="1"/>
          </p:nvPr>
        </p:nvSpPr>
        <p:spPr>
          <a:xfrm>
            <a:off x="6457614" y="5115208"/>
            <a:ext cx="5514610" cy="361264"/>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other ‘HGIOS Quality Indicator’ which may be a focus of school improvement</a:t>
            </a:r>
          </a:p>
        </p:txBody>
      </p:sp>
      <p:sp>
        <p:nvSpPr>
          <p:cNvPr id="40" name="Text Placeholder 3">
            <a:extLst>
              <a:ext uri="{FF2B5EF4-FFF2-40B4-BE49-F238E27FC236}">
                <a16:creationId xmlns:a16="http://schemas.microsoft.com/office/drawing/2014/main" id="{FD4DE56C-47BD-AE56-0F22-C1A6B8F810D0}"/>
              </a:ext>
            </a:extLst>
          </p:cNvPr>
          <p:cNvSpPr>
            <a:spLocks noGrp="1"/>
          </p:cNvSpPr>
          <p:nvPr>
            <p:ph type="body" sz="half" idx="35" hasCustomPrompt="1"/>
          </p:nvPr>
        </p:nvSpPr>
        <p:spPr>
          <a:xfrm>
            <a:off x="10433384" y="5596922"/>
            <a:ext cx="1486831" cy="141567"/>
          </a:xfrm>
          <a:prstGeom prst="rect">
            <a:avLst/>
          </a:prstGeom>
        </p:spPr>
        <p:txBody>
          <a:bodyPr/>
          <a:lstStyle>
            <a:lvl1pPr marL="0" indent="0" algn="ctr">
              <a:buNone/>
              <a:defRPr sz="800" b="1" i="0">
                <a:solidFill>
                  <a:schemeClr val="accent1">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link</a:t>
            </a:r>
          </a:p>
        </p:txBody>
      </p:sp>
      <p:sp>
        <p:nvSpPr>
          <p:cNvPr id="3" name="Action Button: Home 2">
            <a:hlinkClick r:id="" action="ppaction://hlinkshowjump?jump=firstslide" highlightClick="1"/>
            <a:extLst>
              <a:ext uri="{FF2B5EF4-FFF2-40B4-BE49-F238E27FC236}">
                <a16:creationId xmlns:a16="http://schemas.microsoft.com/office/drawing/2014/main" id="{ED9DA897-B6E5-CD0F-6C9C-FABFDA13970A}"/>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822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IF Link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06EA8A-4EEC-1992-D798-6C66F680D9E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Picture Placeholder 11">
            <a:extLst>
              <a:ext uri="{FF2B5EF4-FFF2-40B4-BE49-F238E27FC236}">
                <a16:creationId xmlns:a16="http://schemas.microsoft.com/office/drawing/2014/main" id="{FCADDF00-CF43-AE3B-85E3-E65E9FCA9819}"/>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10" name="Title 1">
            <a:extLst>
              <a:ext uri="{FF2B5EF4-FFF2-40B4-BE49-F238E27FC236}">
                <a16:creationId xmlns:a16="http://schemas.microsoft.com/office/drawing/2014/main" id="{92107595-A5E5-09E6-11BD-E8C285B9EC80}"/>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1" name="Text Placeholder 3">
            <a:extLst>
              <a:ext uri="{FF2B5EF4-FFF2-40B4-BE49-F238E27FC236}">
                <a16:creationId xmlns:a16="http://schemas.microsoft.com/office/drawing/2014/main" id="{94528872-6BC6-4F9F-26E6-DED4CABBC0DD}"/>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school priority</a:t>
            </a:r>
          </a:p>
        </p:txBody>
      </p:sp>
      <p:sp>
        <p:nvSpPr>
          <p:cNvPr id="12" name="Text Placeholder 3">
            <a:extLst>
              <a:ext uri="{FF2B5EF4-FFF2-40B4-BE49-F238E27FC236}">
                <a16:creationId xmlns:a16="http://schemas.microsoft.com/office/drawing/2014/main" id="{54BDCDAC-8E70-83DC-CE18-176985418848}"/>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25" name="Text Placeholder 3">
            <a:extLst>
              <a:ext uri="{FF2B5EF4-FFF2-40B4-BE49-F238E27FC236}">
                <a16:creationId xmlns:a16="http://schemas.microsoft.com/office/drawing/2014/main" id="{598ECD3D-D882-2FC1-CBCB-FA23B49E6C1F}"/>
              </a:ext>
            </a:extLst>
          </p:cNvPr>
          <p:cNvSpPr>
            <a:spLocks noGrp="1"/>
          </p:cNvSpPr>
          <p:nvPr>
            <p:ph type="body" sz="half" idx="15" hasCustomPrompt="1"/>
          </p:nvPr>
        </p:nvSpPr>
        <p:spPr>
          <a:xfrm>
            <a:off x="282919" y="5632272"/>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0" name="Text Placeholder 3">
            <a:extLst>
              <a:ext uri="{FF2B5EF4-FFF2-40B4-BE49-F238E27FC236}">
                <a16:creationId xmlns:a16="http://schemas.microsoft.com/office/drawing/2014/main" id="{4E345554-CE77-C4C3-8A18-EF1366E45941}"/>
              </a:ext>
            </a:extLst>
          </p:cNvPr>
          <p:cNvSpPr>
            <a:spLocks noGrp="1"/>
          </p:cNvSpPr>
          <p:nvPr>
            <p:ph type="body" sz="half" idx="16" hasCustomPrompt="1"/>
          </p:nvPr>
        </p:nvSpPr>
        <p:spPr>
          <a:xfrm>
            <a:off x="635459" y="5632272"/>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1" name="Text Placeholder 3">
            <a:extLst>
              <a:ext uri="{FF2B5EF4-FFF2-40B4-BE49-F238E27FC236}">
                <a16:creationId xmlns:a16="http://schemas.microsoft.com/office/drawing/2014/main" id="{548E39AC-C776-E737-7B28-3F0A20520F85}"/>
              </a:ext>
            </a:extLst>
          </p:cNvPr>
          <p:cNvSpPr>
            <a:spLocks noGrp="1"/>
          </p:cNvSpPr>
          <p:nvPr>
            <p:ph type="body" sz="half" idx="17" hasCustomPrompt="1"/>
          </p:nvPr>
        </p:nvSpPr>
        <p:spPr>
          <a:xfrm>
            <a:off x="965965" y="5632272"/>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2" name="Text Placeholder 3">
            <a:extLst>
              <a:ext uri="{FF2B5EF4-FFF2-40B4-BE49-F238E27FC236}">
                <a16:creationId xmlns:a16="http://schemas.microsoft.com/office/drawing/2014/main" id="{772F5547-02C4-B91C-E7CF-9BEF3575607A}"/>
              </a:ext>
            </a:extLst>
          </p:cNvPr>
          <p:cNvSpPr>
            <a:spLocks noGrp="1"/>
          </p:cNvSpPr>
          <p:nvPr>
            <p:ph type="body" sz="half" idx="18" hasCustomPrompt="1"/>
          </p:nvPr>
        </p:nvSpPr>
        <p:spPr>
          <a:xfrm>
            <a:off x="1318505" y="5632272"/>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3" name="Text Placeholder 3">
            <a:extLst>
              <a:ext uri="{FF2B5EF4-FFF2-40B4-BE49-F238E27FC236}">
                <a16:creationId xmlns:a16="http://schemas.microsoft.com/office/drawing/2014/main" id="{A64C59F6-ABF5-9A97-AD5C-D02315391333}"/>
              </a:ext>
            </a:extLst>
          </p:cNvPr>
          <p:cNvSpPr>
            <a:spLocks noGrp="1"/>
          </p:cNvSpPr>
          <p:nvPr>
            <p:ph type="body" sz="half" idx="19" hasCustomPrompt="1"/>
          </p:nvPr>
        </p:nvSpPr>
        <p:spPr>
          <a:xfrm>
            <a:off x="1671044" y="5621255"/>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4" name="Text Placeholder 3">
            <a:extLst>
              <a:ext uri="{FF2B5EF4-FFF2-40B4-BE49-F238E27FC236}">
                <a16:creationId xmlns:a16="http://schemas.microsoft.com/office/drawing/2014/main" id="{D99D62CB-C293-4FF2-E90F-4D70FC63700E}"/>
              </a:ext>
            </a:extLst>
          </p:cNvPr>
          <p:cNvSpPr>
            <a:spLocks noGrp="1"/>
          </p:cNvSpPr>
          <p:nvPr>
            <p:ph type="body" sz="half" idx="20" hasCustomPrompt="1"/>
          </p:nvPr>
        </p:nvSpPr>
        <p:spPr>
          <a:xfrm>
            <a:off x="2023584" y="5621255"/>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1" name="Text Placeholder 3">
            <a:extLst>
              <a:ext uri="{FF2B5EF4-FFF2-40B4-BE49-F238E27FC236}">
                <a16:creationId xmlns:a16="http://schemas.microsoft.com/office/drawing/2014/main" id="{05DF1AD5-9789-8DF5-7248-A0BBB501B63F}"/>
              </a:ext>
            </a:extLst>
          </p:cNvPr>
          <p:cNvSpPr>
            <a:spLocks noGrp="1"/>
          </p:cNvSpPr>
          <p:nvPr>
            <p:ph type="body" sz="half" idx="21" hasCustomPrompt="1"/>
          </p:nvPr>
        </p:nvSpPr>
        <p:spPr>
          <a:xfrm>
            <a:off x="2723078"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2" name="Text Placeholder 3">
            <a:extLst>
              <a:ext uri="{FF2B5EF4-FFF2-40B4-BE49-F238E27FC236}">
                <a16:creationId xmlns:a16="http://schemas.microsoft.com/office/drawing/2014/main" id="{9C8CCD04-72D6-EA34-91FD-43AD8E54CF8F}"/>
              </a:ext>
            </a:extLst>
          </p:cNvPr>
          <p:cNvSpPr>
            <a:spLocks noGrp="1"/>
          </p:cNvSpPr>
          <p:nvPr>
            <p:ph type="body" sz="half" idx="22" hasCustomPrompt="1"/>
          </p:nvPr>
        </p:nvSpPr>
        <p:spPr>
          <a:xfrm>
            <a:off x="3075618"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3" name="Text Placeholder 3">
            <a:extLst>
              <a:ext uri="{FF2B5EF4-FFF2-40B4-BE49-F238E27FC236}">
                <a16:creationId xmlns:a16="http://schemas.microsoft.com/office/drawing/2014/main" id="{82AE0B37-AC6F-4BA9-2D38-1140609DA336}"/>
              </a:ext>
            </a:extLst>
          </p:cNvPr>
          <p:cNvSpPr>
            <a:spLocks noGrp="1"/>
          </p:cNvSpPr>
          <p:nvPr>
            <p:ph type="body" sz="half" idx="23" hasCustomPrompt="1"/>
          </p:nvPr>
        </p:nvSpPr>
        <p:spPr>
          <a:xfrm>
            <a:off x="3406124"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4" name="Text Placeholder 3">
            <a:extLst>
              <a:ext uri="{FF2B5EF4-FFF2-40B4-BE49-F238E27FC236}">
                <a16:creationId xmlns:a16="http://schemas.microsoft.com/office/drawing/2014/main" id="{8A0A2827-63EF-4C71-B25A-402B21F2B92D}"/>
              </a:ext>
            </a:extLst>
          </p:cNvPr>
          <p:cNvSpPr>
            <a:spLocks noGrp="1"/>
          </p:cNvSpPr>
          <p:nvPr>
            <p:ph type="body" sz="half" idx="24" hasCustomPrompt="1"/>
          </p:nvPr>
        </p:nvSpPr>
        <p:spPr>
          <a:xfrm>
            <a:off x="3758664"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5" name="Text Placeholder 3">
            <a:extLst>
              <a:ext uri="{FF2B5EF4-FFF2-40B4-BE49-F238E27FC236}">
                <a16:creationId xmlns:a16="http://schemas.microsoft.com/office/drawing/2014/main" id="{8BE4FE6F-AA86-AE69-8A01-4E772F626D31}"/>
              </a:ext>
            </a:extLst>
          </p:cNvPr>
          <p:cNvSpPr>
            <a:spLocks noGrp="1"/>
          </p:cNvSpPr>
          <p:nvPr>
            <p:ph type="body" sz="half" idx="25" hasCustomPrompt="1"/>
          </p:nvPr>
        </p:nvSpPr>
        <p:spPr>
          <a:xfrm>
            <a:off x="4111203" y="5614436"/>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6" name="Text Placeholder 3">
            <a:extLst>
              <a:ext uri="{FF2B5EF4-FFF2-40B4-BE49-F238E27FC236}">
                <a16:creationId xmlns:a16="http://schemas.microsoft.com/office/drawing/2014/main" id="{7E46A2C2-BA39-0740-7B5E-BB9939B6B297}"/>
              </a:ext>
            </a:extLst>
          </p:cNvPr>
          <p:cNvSpPr>
            <a:spLocks noGrp="1"/>
          </p:cNvSpPr>
          <p:nvPr>
            <p:ph type="body" sz="half" idx="26" hasCustomPrompt="1"/>
          </p:nvPr>
        </p:nvSpPr>
        <p:spPr>
          <a:xfrm>
            <a:off x="4463743" y="5614436"/>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7" name="Text Placeholder 3">
            <a:extLst>
              <a:ext uri="{FF2B5EF4-FFF2-40B4-BE49-F238E27FC236}">
                <a16:creationId xmlns:a16="http://schemas.microsoft.com/office/drawing/2014/main" id="{A4492B45-4831-4BA2-1FF4-ADDD1ED59EE2}"/>
              </a:ext>
            </a:extLst>
          </p:cNvPr>
          <p:cNvSpPr>
            <a:spLocks noGrp="1"/>
          </p:cNvSpPr>
          <p:nvPr>
            <p:ph type="body" sz="half" idx="27" hasCustomPrompt="1"/>
          </p:nvPr>
        </p:nvSpPr>
        <p:spPr>
          <a:xfrm>
            <a:off x="5135985" y="5629651"/>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8" name="Text Placeholder 3">
            <a:extLst>
              <a:ext uri="{FF2B5EF4-FFF2-40B4-BE49-F238E27FC236}">
                <a16:creationId xmlns:a16="http://schemas.microsoft.com/office/drawing/2014/main" id="{8D7F0A55-9517-5E77-1B0C-D26C3B983C1B}"/>
              </a:ext>
            </a:extLst>
          </p:cNvPr>
          <p:cNvSpPr>
            <a:spLocks noGrp="1"/>
          </p:cNvSpPr>
          <p:nvPr>
            <p:ph type="body" sz="half" idx="28" hasCustomPrompt="1"/>
          </p:nvPr>
        </p:nvSpPr>
        <p:spPr>
          <a:xfrm>
            <a:off x="5499542" y="5629651"/>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49" name="Text Placeholder 3">
            <a:extLst>
              <a:ext uri="{FF2B5EF4-FFF2-40B4-BE49-F238E27FC236}">
                <a16:creationId xmlns:a16="http://schemas.microsoft.com/office/drawing/2014/main" id="{D69FAD0D-7697-B174-6ED9-19EC3026DF56}"/>
              </a:ext>
            </a:extLst>
          </p:cNvPr>
          <p:cNvSpPr>
            <a:spLocks noGrp="1"/>
          </p:cNvSpPr>
          <p:nvPr>
            <p:ph type="body" sz="half" idx="29" hasCustomPrompt="1"/>
          </p:nvPr>
        </p:nvSpPr>
        <p:spPr>
          <a:xfrm>
            <a:off x="5830048" y="5629651"/>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50" name="Text Placeholder 3">
            <a:extLst>
              <a:ext uri="{FF2B5EF4-FFF2-40B4-BE49-F238E27FC236}">
                <a16:creationId xmlns:a16="http://schemas.microsoft.com/office/drawing/2014/main" id="{0C8E6A8F-A80D-FB3A-AF80-7CE0291335E2}"/>
              </a:ext>
            </a:extLst>
          </p:cNvPr>
          <p:cNvSpPr>
            <a:spLocks noGrp="1"/>
          </p:cNvSpPr>
          <p:nvPr>
            <p:ph type="body" sz="half" idx="30" hasCustomPrompt="1"/>
          </p:nvPr>
        </p:nvSpPr>
        <p:spPr>
          <a:xfrm>
            <a:off x="6182588" y="5629651"/>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51" name="Text Placeholder 3">
            <a:extLst>
              <a:ext uri="{FF2B5EF4-FFF2-40B4-BE49-F238E27FC236}">
                <a16:creationId xmlns:a16="http://schemas.microsoft.com/office/drawing/2014/main" id="{7AD1DA49-C845-776B-C951-88C77004361B}"/>
              </a:ext>
            </a:extLst>
          </p:cNvPr>
          <p:cNvSpPr>
            <a:spLocks noGrp="1"/>
          </p:cNvSpPr>
          <p:nvPr>
            <p:ph type="body" sz="half" idx="31" hasCustomPrompt="1"/>
          </p:nvPr>
        </p:nvSpPr>
        <p:spPr>
          <a:xfrm>
            <a:off x="6502076" y="5618634"/>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52" name="Text Placeholder 3">
            <a:extLst>
              <a:ext uri="{FF2B5EF4-FFF2-40B4-BE49-F238E27FC236}">
                <a16:creationId xmlns:a16="http://schemas.microsoft.com/office/drawing/2014/main" id="{D2CDD699-EA38-216A-F7D0-6E060C53C82C}"/>
              </a:ext>
            </a:extLst>
          </p:cNvPr>
          <p:cNvSpPr>
            <a:spLocks noGrp="1"/>
          </p:cNvSpPr>
          <p:nvPr>
            <p:ph type="body" sz="half" idx="32" hasCustomPrompt="1"/>
          </p:nvPr>
        </p:nvSpPr>
        <p:spPr>
          <a:xfrm>
            <a:off x="6887667" y="5618634"/>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53" name="Text Placeholder 3">
            <a:extLst>
              <a:ext uri="{FF2B5EF4-FFF2-40B4-BE49-F238E27FC236}">
                <a16:creationId xmlns:a16="http://schemas.microsoft.com/office/drawing/2014/main" id="{F0DAB2D5-E0B4-3602-E973-F9C28AE4F460}"/>
              </a:ext>
            </a:extLst>
          </p:cNvPr>
          <p:cNvSpPr>
            <a:spLocks noGrp="1"/>
          </p:cNvSpPr>
          <p:nvPr>
            <p:ph type="body" sz="half" idx="33" hasCustomPrompt="1"/>
          </p:nvPr>
        </p:nvSpPr>
        <p:spPr>
          <a:xfrm>
            <a:off x="7597024" y="5607617"/>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54" name="Text Placeholder 3">
            <a:extLst>
              <a:ext uri="{FF2B5EF4-FFF2-40B4-BE49-F238E27FC236}">
                <a16:creationId xmlns:a16="http://schemas.microsoft.com/office/drawing/2014/main" id="{023548DF-35BB-4D13-BA18-0E153F61CF38}"/>
              </a:ext>
            </a:extLst>
          </p:cNvPr>
          <p:cNvSpPr>
            <a:spLocks noGrp="1"/>
          </p:cNvSpPr>
          <p:nvPr>
            <p:ph type="body" sz="half" idx="34" hasCustomPrompt="1"/>
          </p:nvPr>
        </p:nvSpPr>
        <p:spPr>
          <a:xfrm>
            <a:off x="7949564" y="5607617"/>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55" name="Text Placeholder 3">
            <a:extLst>
              <a:ext uri="{FF2B5EF4-FFF2-40B4-BE49-F238E27FC236}">
                <a16:creationId xmlns:a16="http://schemas.microsoft.com/office/drawing/2014/main" id="{0758B8A9-E995-2589-3F47-8C57AE0557BB}"/>
              </a:ext>
            </a:extLst>
          </p:cNvPr>
          <p:cNvSpPr>
            <a:spLocks noGrp="1"/>
          </p:cNvSpPr>
          <p:nvPr>
            <p:ph type="body" sz="half" idx="35" hasCustomPrompt="1"/>
          </p:nvPr>
        </p:nvSpPr>
        <p:spPr>
          <a:xfrm>
            <a:off x="8280070" y="5607617"/>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56" name="Text Placeholder 3">
            <a:extLst>
              <a:ext uri="{FF2B5EF4-FFF2-40B4-BE49-F238E27FC236}">
                <a16:creationId xmlns:a16="http://schemas.microsoft.com/office/drawing/2014/main" id="{4828CDED-F339-1151-91C1-E8FAB03173DC}"/>
              </a:ext>
            </a:extLst>
          </p:cNvPr>
          <p:cNvSpPr>
            <a:spLocks noGrp="1"/>
          </p:cNvSpPr>
          <p:nvPr>
            <p:ph type="body" sz="half" idx="36" hasCustomPrompt="1"/>
          </p:nvPr>
        </p:nvSpPr>
        <p:spPr>
          <a:xfrm>
            <a:off x="8632610" y="5607617"/>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57" name="Text Placeholder 3">
            <a:extLst>
              <a:ext uri="{FF2B5EF4-FFF2-40B4-BE49-F238E27FC236}">
                <a16:creationId xmlns:a16="http://schemas.microsoft.com/office/drawing/2014/main" id="{96CE3387-8743-9752-02CD-CBDDAC41C200}"/>
              </a:ext>
            </a:extLst>
          </p:cNvPr>
          <p:cNvSpPr>
            <a:spLocks noGrp="1"/>
          </p:cNvSpPr>
          <p:nvPr>
            <p:ph type="body" sz="half" idx="37" hasCustomPrompt="1"/>
          </p:nvPr>
        </p:nvSpPr>
        <p:spPr>
          <a:xfrm>
            <a:off x="8985149" y="5596600"/>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58" name="Text Placeholder 3">
            <a:extLst>
              <a:ext uri="{FF2B5EF4-FFF2-40B4-BE49-F238E27FC236}">
                <a16:creationId xmlns:a16="http://schemas.microsoft.com/office/drawing/2014/main" id="{F24CE8CC-B93C-2CD6-8B3C-05AE4D13DA86}"/>
              </a:ext>
            </a:extLst>
          </p:cNvPr>
          <p:cNvSpPr>
            <a:spLocks noGrp="1"/>
          </p:cNvSpPr>
          <p:nvPr>
            <p:ph type="body" sz="half" idx="38" hasCustomPrompt="1"/>
          </p:nvPr>
        </p:nvSpPr>
        <p:spPr>
          <a:xfrm>
            <a:off x="9337689" y="5596600"/>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65" name="Text Placeholder 3">
            <a:extLst>
              <a:ext uri="{FF2B5EF4-FFF2-40B4-BE49-F238E27FC236}">
                <a16:creationId xmlns:a16="http://schemas.microsoft.com/office/drawing/2014/main" id="{AEF25701-32B9-E7F8-650C-1A73C44B20B0}"/>
              </a:ext>
            </a:extLst>
          </p:cNvPr>
          <p:cNvSpPr>
            <a:spLocks noGrp="1"/>
          </p:cNvSpPr>
          <p:nvPr>
            <p:ph type="body" sz="half" idx="39" hasCustomPrompt="1"/>
          </p:nvPr>
        </p:nvSpPr>
        <p:spPr>
          <a:xfrm>
            <a:off x="9913688"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66" name="Text Placeholder 3">
            <a:extLst>
              <a:ext uri="{FF2B5EF4-FFF2-40B4-BE49-F238E27FC236}">
                <a16:creationId xmlns:a16="http://schemas.microsoft.com/office/drawing/2014/main" id="{BEB32FD9-33D0-B852-83B7-17329AB87AE1}"/>
              </a:ext>
            </a:extLst>
          </p:cNvPr>
          <p:cNvSpPr>
            <a:spLocks noGrp="1"/>
          </p:cNvSpPr>
          <p:nvPr>
            <p:ph type="body" sz="half" idx="40" hasCustomPrompt="1"/>
          </p:nvPr>
        </p:nvSpPr>
        <p:spPr>
          <a:xfrm>
            <a:off x="10266228"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67" name="Text Placeholder 3">
            <a:extLst>
              <a:ext uri="{FF2B5EF4-FFF2-40B4-BE49-F238E27FC236}">
                <a16:creationId xmlns:a16="http://schemas.microsoft.com/office/drawing/2014/main" id="{6E8AE0E3-9B35-98CE-FA7F-4A6D5A0D0DEE}"/>
              </a:ext>
            </a:extLst>
          </p:cNvPr>
          <p:cNvSpPr>
            <a:spLocks noGrp="1"/>
          </p:cNvSpPr>
          <p:nvPr>
            <p:ph type="body" sz="half" idx="41" hasCustomPrompt="1"/>
          </p:nvPr>
        </p:nvSpPr>
        <p:spPr>
          <a:xfrm>
            <a:off x="10596734"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68" name="Text Placeholder 3">
            <a:extLst>
              <a:ext uri="{FF2B5EF4-FFF2-40B4-BE49-F238E27FC236}">
                <a16:creationId xmlns:a16="http://schemas.microsoft.com/office/drawing/2014/main" id="{1B1A845F-8265-06CB-846B-C859EC3AD640}"/>
              </a:ext>
            </a:extLst>
          </p:cNvPr>
          <p:cNvSpPr>
            <a:spLocks noGrp="1"/>
          </p:cNvSpPr>
          <p:nvPr>
            <p:ph type="body" sz="half" idx="42" hasCustomPrompt="1"/>
          </p:nvPr>
        </p:nvSpPr>
        <p:spPr>
          <a:xfrm>
            <a:off x="10949274"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69" name="Text Placeholder 3">
            <a:extLst>
              <a:ext uri="{FF2B5EF4-FFF2-40B4-BE49-F238E27FC236}">
                <a16:creationId xmlns:a16="http://schemas.microsoft.com/office/drawing/2014/main" id="{DA30314B-6EE0-ACA5-D175-A97A7A0ACAA5}"/>
              </a:ext>
            </a:extLst>
          </p:cNvPr>
          <p:cNvSpPr>
            <a:spLocks noGrp="1"/>
          </p:cNvSpPr>
          <p:nvPr>
            <p:ph type="body" sz="half" idx="43" hasCustomPrompt="1"/>
          </p:nvPr>
        </p:nvSpPr>
        <p:spPr>
          <a:xfrm>
            <a:off x="11301813" y="5614436"/>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70" name="Text Placeholder 3">
            <a:extLst>
              <a:ext uri="{FF2B5EF4-FFF2-40B4-BE49-F238E27FC236}">
                <a16:creationId xmlns:a16="http://schemas.microsoft.com/office/drawing/2014/main" id="{0E1CDF25-257F-1D20-CB03-04B21C7880B1}"/>
              </a:ext>
            </a:extLst>
          </p:cNvPr>
          <p:cNvSpPr>
            <a:spLocks noGrp="1"/>
          </p:cNvSpPr>
          <p:nvPr>
            <p:ph type="body" sz="half" idx="44" hasCustomPrompt="1"/>
          </p:nvPr>
        </p:nvSpPr>
        <p:spPr>
          <a:xfrm>
            <a:off x="11654353" y="5614436"/>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a:t>
            </a:r>
          </a:p>
        </p:txBody>
      </p:sp>
      <p:sp>
        <p:nvSpPr>
          <p:cNvPr id="3" name="Action Button: Home 2">
            <a:hlinkClick r:id="" action="ppaction://hlinkshowjump?jump=firstslide" highlightClick="1"/>
            <a:extLst>
              <a:ext uri="{FF2B5EF4-FFF2-40B4-BE49-F238E27FC236}">
                <a16:creationId xmlns:a16="http://schemas.microsoft.com/office/drawing/2014/main" id="{E4817618-C90E-F2DE-7ACB-C98D12E6CAF4}"/>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9259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ger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A0F449-26F5-330F-F4B7-324FE6F660A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Picture Placeholder 11">
            <a:extLst>
              <a:ext uri="{FF2B5EF4-FFF2-40B4-BE49-F238E27FC236}">
                <a16:creationId xmlns:a16="http://schemas.microsoft.com/office/drawing/2014/main" id="{AB040702-4D8E-2162-01F2-250B23D97702}"/>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9" name="Title 1">
            <a:extLst>
              <a:ext uri="{FF2B5EF4-FFF2-40B4-BE49-F238E27FC236}">
                <a16:creationId xmlns:a16="http://schemas.microsoft.com/office/drawing/2014/main" id="{9F77D66F-736B-9A40-21B5-BDBF775E569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0" name="Text Placeholder 3">
            <a:extLst>
              <a:ext uri="{FF2B5EF4-FFF2-40B4-BE49-F238E27FC236}">
                <a16:creationId xmlns:a16="http://schemas.microsoft.com/office/drawing/2014/main" id="{89A5CAEE-D69B-F3D7-5CC9-6B9F62FF7488}"/>
              </a:ext>
            </a:extLst>
          </p:cNvPr>
          <p:cNvSpPr>
            <a:spLocks noGrp="1"/>
          </p:cNvSpPr>
          <p:nvPr>
            <p:ph type="body" sz="half" idx="12" hasCustomPrompt="1"/>
          </p:nvPr>
        </p:nvSpPr>
        <p:spPr>
          <a:xfrm>
            <a:off x="234842" y="2959427"/>
            <a:ext cx="3465621" cy="2484111"/>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improvement actions relating to YEAR 2</a:t>
            </a:r>
          </a:p>
        </p:txBody>
      </p:sp>
      <p:sp>
        <p:nvSpPr>
          <p:cNvPr id="11" name="Text Placeholder 3">
            <a:extLst>
              <a:ext uri="{FF2B5EF4-FFF2-40B4-BE49-F238E27FC236}">
                <a16:creationId xmlns:a16="http://schemas.microsoft.com/office/drawing/2014/main" id="{1E25336B-E916-89D4-97A2-C96AE4B6B4AA}"/>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12" name="Text Placeholder 3">
            <a:extLst>
              <a:ext uri="{FF2B5EF4-FFF2-40B4-BE49-F238E27FC236}">
                <a16:creationId xmlns:a16="http://schemas.microsoft.com/office/drawing/2014/main" id="{0582BD1A-662C-7F13-8E4F-34F82E33081F}"/>
              </a:ext>
            </a:extLst>
          </p:cNvPr>
          <p:cNvSpPr>
            <a:spLocks noGrp="1"/>
          </p:cNvSpPr>
          <p:nvPr>
            <p:ph type="body" sz="half" idx="15" hasCustomPrompt="1"/>
          </p:nvPr>
        </p:nvSpPr>
        <p:spPr>
          <a:xfrm>
            <a:off x="4159142" y="2959427"/>
            <a:ext cx="3465621" cy="2484111"/>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improvement actions relating to YEAR 3</a:t>
            </a:r>
          </a:p>
        </p:txBody>
      </p:sp>
      <p:sp>
        <p:nvSpPr>
          <p:cNvPr id="13" name="Text Placeholder 3">
            <a:extLst>
              <a:ext uri="{FF2B5EF4-FFF2-40B4-BE49-F238E27FC236}">
                <a16:creationId xmlns:a16="http://schemas.microsoft.com/office/drawing/2014/main" id="{066475D7-96F0-0B79-0523-0A565C9810FC}"/>
              </a:ext>
            </a:extLst>
          </p:cNvPr>
          <p:cNvSpPr>
            <a:spLocks noGrp="1"/>
          </p:cNvSpPr>
          <p:nvPr>
            <p:ph type="body" sz="half" idx="16" hasCustomPrompt="1"/>
          </p:nvPr>
        </p:nvSpPr>
        <p:spPr>
          <a:xfrm>
            <a:off x="8373954" y="2959427"/>
            <a:ext cx="3465621" cy="2484111"/>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any  improvement actions relating to YEAR 4</a:t>
            </a:r>
          </a:p>
        </p:txBody>
      </p:sp>
      <p:sp>
        <p:nvSpPr>
          <p:cNvPr id="3" name="Action Button: Home 2">
            <a:hlinkClick r:id="" action="ppaction://hlinkshowjump?jump=firstslide" highlightClick="1"/>
            <a:extLst>
              <a:ext uri="{FF2B5EF4-FFF2-40B4-BE49-F238E27FC236}">
                <a16:creationId xmlns:a16="http://schemas.microsoft.com/office/drawing/2014/main" id="{3CCC6B6C-2D38-66E2-B201-1544E313FD8B}"/>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465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LC Hyperli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2B802-AA78-609A-BAEC-5C0D5E518F9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Picture Placeholder 11">
            <a:extLst>
              <a:ext uri="{FF2B5EF4-FFF2-40B4-BE49-F238E27FC236}">
                <a16:creationId xmlns:a16="http://schemas.microsoft.com/office/drawing/2014/main" id="{AB040702-4D8E-2162-01F2-250B23D97702}"/>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9" name="Title 1">
            <a:extLst>
              <a:ext uri="{FF2B5EF4-FFF2-40B4-BE49-F238E27FC236}">
                <a16:creationId xmlns:a16="http://schemas.microsoft.com/office/drawing/2014/main" id="{9F77D66F-736B-9A40-21B5-BDBF775E569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1" name="Text Placeholder 3">
            <a:extLst>
              <a:ext uri="{FF2B5EF4-FFF2-40B4-BE49-F238E27FC236}">
                <a16:creationId xmlns:a16="http://schemas.microsoft.com/office/drawing/2014/main" id="{1E25336B-E916-89D4-97A2-C96AE4B6B4AA}"/>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3" name="Text Placeholder 3">
            <a:extLst>
              <a:ext uri="{FF2B5EF4-FFF2-40B4-BE49-F238E27FC236}">
                <a16:creationId xmlns:a16="http://schemas.microsoft.com/office/drawing/2014/main" id="{F1D05BA7-AE98-6935-70FE-0404C8106466}"/>
              </a:ext>
            </a:extLst>
          </p:cNvPr>
          <p:cNvSpPr>
            <a:spLocks noGrp="1"/>
          </p:cNvSpPr>
          <p:nvPr>
            <p:ph type="body" sz="half" idx="35" hasCustomPrompt="1"/>
          </p:nvPr>
        </p:nvSpPr>
        <p:spPr>
          <a:xfrm>
            <a:off x="2989597" y="4425347"/>
            <a:ext cx="3106403" cy="146653"/>
          </a:xfrm>
          <a:prstGeom prst="rect">
            <a:avLst/>
          </a:prstGeom>
        </p:spPr>
        <p:txBody>
          <a:bodyPr/>
          <a:lstStyle>
            <a:lvl1pPr marL="0" indent="0" algn="ctr">
              <a:buNone/>
              <a:defRPr sz="800" b="1" i="0">
                <a:solidFill>
                  <a:schemeClr val="accent1">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link</a:t>
            </a:r>
          </a:p>
        </p:txBody>
      </p:sp>
      <p:sp>
        <p:nvSpPr>
          <p:cNvPr id="5" name="Action Button: Home 4">
            <a:hlinkClick r:id="" action="ppaction://hlinkshowjump?jump=firstslide" highlightClick="1"/>
            <a:extLst>
              <a:ext uri="{FF2B5EF4-FFF2-40B4-BE49-F238E27FC236}">
                <a16:creationId xmlns:a16="http://schemas.microsoft.com/office/drawing/2014/main" id="{73197D76-95A2-69D6-0080-3B34BDF929FD}"/>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9408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EF Hyperli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11380D-1EFD-B15B-FA17-F0EEF758D3A4}"/>
              </a:ext>
            </a:extLst>
          </p:cNvPr>
          <p:cNvPicPr>
            <a:picLocks noChangeAspect="1"/>
          </p:cNvPicPr>
          <p:nvPr userDrawn="1"/>
        </p:nvPicPr>
        <p:blipFill>
          <a:blip r:embed="rId2"/>
          <a:stretch>
            <a:fillRect/>
          </a:stretch>
        </p:blipFill>
        <p:spPr>
          <a:xfrm>
            <a:off x="-1" y="0"/>
            <a:ext cx="12191999" cy="6858000"/>
          </a:xfrm>
          <a:prstGeom prst="rect">
            <a:avLst/>
          </a:prstGeom>
        </p:spPr>
      </p:pic>
      <p:sp>
        <p:nvSpPr>
          <p:cNvPr id="8" name="Picture Placeholder 11">
            <a:extLst>
              <a:ext uri="{FF2B5EF4-FFF2-40B4-BE49-F238E27FC236}">
                <a16:creationId xmlns:a16="http://schemas.microsoft.com/office/drawing/2014/main" id="{AB040702-4D8E-2162-01F2-250B23D97702}"/>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a:p>
        </p:txBody>
      </p:sp>
      <p:sp>
        <p:nvSpPr>
          <p:cNvPr id="9" name="Title 1">
            <a:extLst>
              <a:ext uri="{FF2B5EF4-FFF2-40B4-BE49-F238E27FC236}">
                <a16:creationId xmlns:a16="http://schemas.microsoft.com/office/drawing/2014/main" id="{9F77D66F-736B-9A40-21B5-BDBF775E569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a:t>Enter school name</a:t>
            </a:r>
            <a:endParaRPr lang="en-US"/>
          </a:p>
        </p:txBody>
      </p:sp>
      <p:sp>
        <p:nvSpPr>
          <p:cNvPr id="11" name="Text Placeholder 3">
            <a:extLst>
              <a:ext uri="{FF2B5EF4-FFF2-40B4-BE49-F238E27FC236}">
                <a16:creationId xmlns:a16="http://schemas.microsoft.com/office/drawing/2014/main" id="{1E25336B-E916-89D4-97A2-C96AE4B6B4AA}"/>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year</a:t>
            </a:r>
          </a:p>
        </p:txBody>
      </p:sp>
      <p:sp>
        <p:nvSpPr>
          <p:cNvPr id="3" name="Text Placeholder 3">
            <a:extLst>
              <a:ext uri="{FF2B5EF4-FFF2-40B4-BE49-F238E27FC236}">
                <a16:creationId xmlns:a16="http://schemas.microsoft.com/office/drawing/2014/main" id="{F1D05BA7-AE98-6935-70FE-0404C8106466}"/>
              </a:ext>
            </a:extLst>
          </p:cNvPr>
          <p:cNvSpPr>
            <a:spLocks noGrp="1"/>
          </p:cNvSpPr>
          <p:nvPr>
            <p:ph type="body" sz="half" idx="35" hasCustomPrompt="1"/>
          </p:nvPr>
        </p:nvSpPr>
        <p:spPr>
          <a:xfrm>
            <a:off x="2989597" y="4725387"/>
            <a:ext cx="2896853" cy="175226"/>
          </a:xfrm>
          <a:prstGeom prst="rect">
            <a:avLst/>
          </a:prstGeom>
        </p:spPr>
        <p:txBody>
          <a:bodyPr/>
          <a:lstStyle>
            <a:lvl1pPr marL="0" indent="0" algn="ctr">
              <a:buNone/>
              <a:defRPr sz="800" b="1" i="0">
                <a:solidFill>
                  <a:schemeClr val="accent1">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Enter link</a:t>
            </a:r>
          </a:p>
        </p:txBody>
      </p:sp>
      <p:sp>
        <p:nvSpPr>
          <p:cNvPr id="2" name="Action Button: Home 1">
            <a:hlinkClick r:id="" action="ppaction://hlinkshowjump?jump=firstslide" highlightClick="1"/>
            <a:extLst>
              <a:ext uri="{FF2B5EF4-FFF2-40B4-BE49-F238E27FC236}">
                <a16:creationId xmlns:a16="http://schemas.microsoft.com/office/drawing/2014/main" id="{AF917081-75A7-4781-6386-251441577C2C}"/>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0993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285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1" r:id="rId4"/>
    <p:sldLayoutId id="2147483653" r:id="rId5"/>
    <p:sldLayoutId id="2147483654" r:id="rId6"/>
    <p:sldLayoutId id="2147483655" r:id="rId7"/>
    <p:sldLayoutId id="2147483656" r:id="rId8"/>
    <p:sldLayoutId id="2147483652" r:id="rId9"/>
    <p:sldLayoutId id="2147483657" r:id="rId10"/>
    <p:sldLayoutId id="2147483658" r:id="rId11"/>
    <p:sldLayoutId id="2147483659" r:id="rId12"/>
    <p:sldLayoutId id="2147483660" r:id="rId13"/>
    <p:sldLayoutId id="2147483661" r:id="rId1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glowscotland.sharepoint.com/:w:/r/sites/West%20Lothian%20Central%20File%20Management/WLCFM%20Schools%20Document%20Library/Our%20Lady%20of%20Lourdes%20RC%20Primary%20School/All%20Staff/MANAGEMENT/SIP%20etc/PEF%20plan%20summary%202026%202027.docx?d=w9b50d7ceac0343329788e833248d184e&amp;csf=1&amp;web=1&amp;e=aandUf" TargetMode="External"/><Relationship Id="rId2" Type="http://schemas.openxmlformats.org/officeDocument/2006/relationships/image" Target="../media/image15.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4846F-C569-74A8-4088-7A3FE117086E}"/>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pic>
        <p:nvPicPr>
          <p:cNvPr id="6" name="Picture Placeholder 5" descr="A blue oval with yellow text&#10;&#10;AI-generated content may be incorrect.">
            <a:extLst>
              <a:ext uri="{FF2B5EF4-FFF2-40B4-BE49-F238E27FC236}">
                <a16:creationId xmlns:a16="http://schemas.microsoft.com/office/drawing/2014/main" id="{83AD1127-74F2-316A-9065-A0CAD9FDAF31}"/>
              </a:ext>
            </a:extLst>
          </p:cNvPr>
          <p:cNvPicPr>
            <a:picLocks noGrp="1" noChangeAspect="1"/>
          </p:cNvPicPr>
          <p:nvPr>
            <p:ph type="pic" sz="quarter" idx="11"/>
          </p:nvPr>
        </p:nvPicPr>
        <p:blipFill>
          <a:blip r:embed="rId2"/>
          <a:srcRect t="13195" b="13195"/>
          <a:stretch/>
        </p:blipFill>
        <p:spPr>
          <a:prstGeom prst="rect">
            <a:avLst/>
          </a:prstGeom>
        </p:spPr>
      </p:pic>
      <p:sp>
        <p:nvSpPr>
          <p:cNvPr id="4" name="Text Placeholder 3">
            <a:extLst>
              <a:ext uri="{FF2B5EF4-FFF2-40B4-BE49-F238E27FC236}">
                <a16:creationId xmlns:a16="http://schemas.microsoft.com/office/drawing/2014/main" id="{69DC66D4-47A2-1E47-CBE4-FB6130880C68}"/>
              </a:ext>
            </a:extLst>
          </p:cNvPr>
          <p:cNvSpPr>
            <a:spLocks noGrp="1"/>
          </p:cNvSpPr>
          <p:nvPr>
            <p:ph type="body" sz="half" idx="12"/>
          </p:nvPr>
        </p:nvSpPr>
        <p:spPr/>
        <p:txBody>
          <a:bodyPr lIns="91440" tIns="45720" rIns="91440" bIns="45720" anchor="t"/>
          <a:lstStyle/>
          <a:p>
            <a:r>
              <a:rPr lang="en-US" i="0" dirty="0">
                <a:latin typeface="Segoe UI"/>
                <a:ea typeface="Calibri"/>
                <a:cs typeface="Segoe UI"/>
              </a:rPr>
              <a:t>Develop and embed inclusive and effective, trauma informed teaching practices that meet the needs of all learners,  ensuring the curriculum is accessible, relevant, and meaningful, leading to improved engagement and attainment.</a:t>
            </a:r>
            <a:endParaRPr lang="en-US" dirty="0"/>
          </a:p>
          <a:p>
            <a:endParaRPr lang="en-US"/>
          </a:p>
        </p:txBody>
      </p:sp>
      <p:sp>
        <p:nvSpPr>
          <p:cNvPr id="5" name="Text Placeholder 4">
            <a:extLst>
              <a:ext uri="{FF2B5EF4-FFF2-40B4-BE49-F238E27FC236}">
                <a16:creationId xmlns:a16="http://schemas.microsoft.com/office/drawing/2014/main" id="{B0752585-6136-F33A-7B6B-2150ED90DF0B}"/>
              </a:ext>
            </a:extLst>
          </p:cNvPr>
          <p:cNvSpPr>
            <a:spLocks noGrp="1"/>
          </p:cNvSpPr>
          <p:nvPr>
            <p:ph type="body" sz="half" idx="13"/>
          </p:nvPr>
        </p:nvSpPr>
        <p:spPr/>
        <p:txBody>
          <a:bodyPr lIns="91440" tIns="45720" rIns="91440" bIns="45720" anchor="t"/>
          <a:lstStyle/>
          <a:p>
            <a:r>
              <a:rPr lang="en-US">
                <a:ea typeface="Calibri"/>
                <a:cs typeface="Calibri"/>
              </a:rPr>
              <a:t>2026 2027</a:t>
            </a:r>
            <a:endParaRPr lang="en-US"/>
          </a:p>
        </p:txBody>
      </p:sp>
    </p:spTree>
    <p:extLst>
      <p:ext uri="{BB962C8B-B14F-4D97-AF65-F5344CB8AC3E}">
        <p14:creationId xmlns:p14="http://schemas.microsoft.com/office/powerpoint/2010/main" val="2338612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B1284C3-B102-5765-8FBC-561899CA33DC}"/>
              </a:ext>
            </a:extLst>
          </p:cNvPr>
          <p:cNvPicPr>
            <a:picLocks noGrp="1" noChangeAspect="1"/>
          </p:cNvPicPr>
          <p:nvPr>
            <p:ph type="pic" sz="quarter" idx="11"/>
          </p:nvPr>
        </p:nvPicPr>
        <p:blipFill>
          <a:blip r:embed="rId3"/>
          <a:srcRect t="13195" b="13195"/>
          <a:stretch/>
        </p:blipFill>
        <p:spPr>
          <a:prstGeom prst="rect">
            <a:avLst/>
          </a:prstGeom>
        </p:spPr>
      </p:pic>
      <p:sp>
        <p:nvSpPr>
          <p:cNvPr id="3" name="Title 2">
            <a:extLst>
              <a:ext uri="{FF2B5EF4-FFF2-40B4-BE49-F238E27FC236}">
                <a16:creationId xmlns:a16="http://schemas.microsoft.com/office/drawing/2014/main" id="{82024348-5CE2-B3CB-95E3-0E5A6B8F1D69}"/>
              </a:ext>
            </a:extLst>
          </p:cNvPr>
          <p:cNvSpPr>
            <a:spLocks noGrp="1"/>
          </p:cNvSpPr>
          <p:nvPr>
            <p:ph type="ctrTitle"/>
          </p:nvPr>
        </p:nvSpPr>
        <p:spPr/>
        <p:txBody>
          <a:bodyPr/>
          <a:lstStyle/>
          <a:p>
            <a:r>
              <a:rPr lang="en-US"/>
              <a:t> </a:t>
            </a:r>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61FB1CD8-B08B-4D27-F501-C7D9CE871E0B}"/>
              </a:ext>
            </a:extLst>
          </p:cNvPr>
          <p:cNvSpPr>
            <a:spLocks noGrp="1"/>
          </p:cNvSpPr>
          <p:nvPr>
            <p:ph type="body" sz="half" idx="2"/>
          </p:nvPr>
        </p:nvSpPr>
        <p:spPr/>
        <p:txBody>
          <a:bodyPr lIns="91440" tIns="45720" rIns="91440" bIns="45720" anchor="t"/>
          <a:lstStyle/>
          <a:p>
            <a:r>
              <a:rPr lang="en-GB" sz="1000">
                <a:ea typeface="Calibri"/>
                <a:cs typeface="Calibri"/>
              </a:rPr>
              <a:t>The school is enriched by our Faith Family which is led by Fr Peter </a:t>
            </a:r>
            <a:r>
              <a:rPr lang="en-GB" sz="1000">
                <a:solidFill>
                  <a:srgbClr val="201F1E"/>
                </a:solidFill>
                <a:ea typeface="Calibri"/>
                <a:cs typeface="Calibri"/>
              </a:rPr>
              <a:t>Owolabi</a:t>
            </a:r>
            <a:r>
              <a:rPr lang="en-GB" sz="1000">
                <a:ea typeface="Calibri"/>
                <a:cs typeface="Calibri"/>
              </a:rPr>
              <a:t> and Our Lady of Lourdes Parish. </a:t>
            </a:r>
            <a:endParaRPr lang="en-US" sz="1000">
              <a:ea typeface="Calibri"/>
              <a:cs typeface="Calibri"/>
            </a:endParaRPr>
          </a:p>
          <a:p>
            <a:r>
              <a:rPr lang="en-GB" sz="1000">
                <a:ea typeface="Calibri"/>
                <a:cs typeface="Calibri"/>
              </a:rPr>
              <a:t>The school is currently ranked as being SIMD Decile 1 (with most pupils being in Quintile 1 and 2) and according to the Poverty Profile of West Lothian (2016) </a:t>
            </a:r>
            <a:endParaRPr lang="en-US" sz="1000">
              <a:ea typeface="Calibri"/>
              <a:cs typeface="Calibri"/>
            </a:endParaRPr>
          </a:p>
          <a:p>
            <a:r>
              <a:rPr lang="en-GB" sz="1000">
                <a:ea typeface="Calibri"/>
                <a:cs typeface="Calibri"/>
              </a:rPr>
              <a:t>Blackburn is one of two of the most affected areas in West Lothian with child poverty being particularly high. The school is placed 6th of the 68 schools in the West Lothian Primary School SIMD Ranking.</a:t>
            </a:r>
            <a:endParaRPr lang="en-US" sz="1000">
              <a:ea typeface="Calibri"/>
              <a:cs typeface="Calibri"/>
            </a:endParaRPr>
          </a:p>
          <a:p>
            <a:r>
              <a:rPr lang="en-GB" sz="1000">
                <a:ea typeface="Calibri"/>
                <a:cs typeface="Calibri"/>
              </a:rPr>
              <a:t>Approximately a fifth of our pupils have English as an </a:t>
            </a:r>
            <a:r>
              <a:rPr lang="en-GB" sz="1000" err="1">
                <a:ea typeface="Calibri"/>
                <a:cs typeface="Calibri"/>
              </a:rPr>
              <a:t>Additiona</a:t>
            </a:r>
            <a:r>
              <a:rPr lang="en-GB" sz="1000">
                <a:ea typeface="Calibri"/>
                <a:cs typeface="Calibri"/>
              </a:rPr>
              <a:t> </a:t>
            </a:r>
            <a:r>
              <a:rPr lang="en-GB" sz="1000" err="1">
                <a:ea typeface="Calibri"/>
                <a:cs typeface="Calibri"/>
              </a:rPr>
              <a:t>lLanguage</a:t>
            </a:r>
            <a:r>
              <a:rPr lang="en-GB" sz="1000">
                <a:ea typeface="Calibri"/>
                <a:cs typeface="Calibri"/>
              </a:rPr>
              <a:t> and almost a quarter of pupils receive Free School Meals.</a:t>
            </a:r>
            <a:endParaRPr lang="en-US"/>
          </a:p>
        </p:txBody>
      </p:sp>
      <p:sp>
        <p:nvSpPr>
          <p:cNvPr id="5" name="Text Placeholder 4">
            <a:extLst>
              <a:ext uri="{FF2B5EF4-FFF2-40B4-BE49-F238E27FC236}">
                <a16:creationId xmlns:a16="http://schemas.microsoft.com/office/drawing/2014/main" id="{0D5D4ED8-F9D7-B4A6-51D6-1830F4912851}"/>
              </a:ext>
            </a:extLst>
          </p:cNvPr>
          <p:cNvSpPr>
            <a:spLocks noGrp="1"/>
          </p:cNvSpPr>
          <p:nvPr>
            <p:ph type="body" sz="half" idx="12"/>
          </p:nvPr>
        </p:nvSpPr>
        <p:spPr>
          <a:xfrm>
            <a:off x="2714261" y="1234045"/>
            <a:ext cx="7788807" cy="46957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leading to improved engagement and attainment.</a:t>
            </a:r>
            <a:endParaRPr lang="en-US" sz="1600" i="0" dirty="0">
              <a:solidFill>
                <a:srgbClr val="000000"/>
              </a:solidFill>
              <a:latin typeface="Segoe UI"/>
              <a:ea typeface="Calibri"/>
              <a:cs typeface="Segoe UI"/>
            </a:endParaRPr>
          </a:p>
          <a:p>
            <a:endParaRPr lang="en-US" i="0" dirty="0">
              <a:latin typeface="Segoe UI"/>
              <a:ea typeface="Calibri"/>
              <a:cs typeface="Segoe UI"/>
            </a:endParaRPr>
          </a:p>
          <a:p>
            <a:endParaRPr lang="en-US">
              <a:ea typeface="Calibri"/>
              <a:cs typeface="Calibri"/>
            </a:endParaRPr>
          </a:p>
        </p:txBody>
      </p:sp>
      <p:sp>
        <p:nvSpPr>
          <p:cNvPr id="6" name="Text Placeholder 5">
            <a:extLst>
              <a:ext uri="{FF2B5EF4-FFF2-40B4-BE49-F238E27FC236}">
                <a16:creationId xmlns:a16="http://schemas.microsoft.com/office/drawing/2014/main" id="{08E9FD4D-EA58-1C82-6ED8-0CC989ACC82D}"/>
              </a:ext>
            </a:extLst>
          </p:cNvPr>
          <p:cNvSpPr>
            <a:spLocks noGrp="1"/>
          </p:cNvSpPr>
          <p:nvPr>
            <p:ph type="body" sz="half" idx="13"/>
          </p:nvPr>
        </p:nvSpPr>
        <p:spPr/>
        <p:txBody>
          <a:bodyPr/>
          <a:lstStyle/>
          <a:p>
            <a:r>
              <a:rPr lang="en-US"/>
              <a:t>2026 2027</a:t>
            </a:r>
          </a:p>
          <a:p>
            <a:endParaRPr lang="en-US"/>
          </a:p>
        </p:txBody>
      </p:sp>
      <p:sp>
        <p:nvSpPr>
          <p:cNvPr id="7" name="Text Placeholder 6">
            <a:extLst>
              <a:ext uri="{FF2B5EF4-FFF2-40B4-BE49-F238E27FC236}">
                <a16:creationId xmlns:a16="http://schemas.microsoft.com/office/drawing/2014/main" id="{72133193-61E6-5894-39C9-D4CCB4C25B08}"/>
              </a:ext>
            </a:extLst>
          </p:cNvPr>
          <p:cNvSpPr>
            <a:spLocks noGrp="1"/>
          </p:cNvSpPr>
          <p:nvPr>
            <p:ph type="body" sz="half" idx="14"/>
          </p:nvPr>
        </p:nvSpPr>
        <p:spPr/>
        <p:txBody>
          <a:bodyPr numCol="1"/>
          <a:lstStyle/>
          <a:p>
            <a:pPr>
              <a:lnSpc>
                <a:spcPct val="100000"/>
              </a:lnSpc>
            </a:pPr>
            <a:r>
              <a:rPr lang="en-US"/>
              <a:t>West Lothian Corporate Plan  </a:t>
            </a:r>
          </a:p>
          <a:p>
            <a:pPr>
              <a:lnSpc>
                <a:spcPct val="100000"/>
              </a:lnSpc>
            </a:pPr>
            <a:r>
              <a:rPr lang="en-US"/>
              <a:t>Education Services Management Plan</a:t>
            </a:r>
          </a:p>
          <a:p>
            <a:pPr>
              <a:lnSpc>
                <a:spcPct val="100000"/>
              </a:lnSpc>
            </a:pPr>
            <a:r>
              <a:rPr lang="en-US"/>
              <a:t>Raising Educational Attainment Strategy; West Lothian Stretch Aims</a:t>
            </a:r>
          </a:p>
          <a:p>
            <a:pPr>
              <a:lnSpc>
                <a:spcPct val="100000"/>
              </a:lnSpc>
            </a:pPr>
            <a:r>
              <a:rPr lang="en-US"/>
              <a:t>Moving Forward In Your Learning – Inclusive Curriculum:  Meeting Learner’s Needs</a:t>
            </a:r>
          </a:p>
          <a:p>
            <a:pPr>
              <a:lnSpc>
                <a:spcPct val="100000"/>
              </a:lnSpc>
            </a:pPr>
            <a:r>
              <a:rPr lang="en-US"/>
              <a:t>West Lothian Parental Involvement and Engagement Framework</a:t>
            </a:r>
          </a:p>
          <a:p>
            <a:pPr>
              <a:lnSpc>
                <a:spcPct val="100000"/>
              </a:lnSpc>
            </a:pPr>
            <a:r>
              <a:rPr lang="en-US"/>
              <a:t>Equity Team and additional allocations, Pedagogy Team</a:t>
            </a:r>
          </a:p>
          <a:p>
            <a:endParaRPr lang="en-US"/>
          </a:p>
        </p:txBody>
      </p:sp>
      <p:sp>
        <p:nvSpPr>
          <p:cNvPr id="9" name="Text Placeholder 8">
            <a:extLst>
              <a:ext uri="{FF2B5EF4-FFF2-40B4-BE49-F238E27FC236}">
                <a16:creationId xmlns:a16="http://schemas.microsoft.com/office/drawing/2014/main" id="{71B7212D-F96D-A995-322C-0E82618E1727}"/>
              </a:ext>
            </a:extLst>
          </p:cNvPr>
          <p:cNvSpPr>
            <a:spLocks noGrp="1"/>
          </p:cNvSpPr>
          <p:nvPr>
            <p:ph type="body" sz="half" idx="16"/>
          </p:nvPr>
        </p:nvSpPr>
        <p:spPr/>
        <p:txBody>
          <a:bodyPr/>
          <a:lstStyle/>
          <a:p>
            <a:endParaRPr lang="en-US"/>
          </a:p>
        </p:txBody>
      </p:sp>
      <p:sp>
        <p:nvSpPr>
          <p:cNvPr id="12" name="Text Placeholder 7">
            <a:extLst>
              <a:ext uri="{FF2B5EF4-FFF2-40B4-BE49-F238E27FC236}">
                <a16:creationId xmlns:a16="http://schemas.microsoft.com/office/drawing/2014/main" id="{07ED48D5-0D9F-4121-9BDE-FF2AB4ED336B}"/>
              </a:ext>
            </a:extLst>
          </p:cNvPr>
          <p:cNvSpPr>
            <a:spLocks noGrp="1"/>
          </p:cNvSpPr>
          <p:nvPr>
            <p:ph type="body" sz="half" idx="15"/>
          </p:nvPr>
        </p:nvSpPr>
        <p:spPr>
          <a:xfrm>
            <a:off x="8151900" y="3098226"/>
            <a:ext cx="3463741" cy="2711302"/>
          </a:xfrm>
        </p:spPr>
        <p:txBody>
          <a:bodyPr lIns="91440" tIns="45720" rIns="91440" bIns="45720" anchor="t"/>
          <a:lstStyle/>
          <a:p>
            <a:r>
              <a:rPr lang="en-US" sz="1100"/>
              <a:t>National Improvement Framework; Challenge; Included, Engaged and Involved Series</a:t>
            </a:r>
          </a:p>
          <a:p>
            <a:r>
              <a:rPr lang="en-US" sz="1100"/>
              <a:t>UNCRC; Child Protection Procedures</a:t>
            </a:r>
          </a:p>
          <a:p>
            <a:r>
              <a:rPr lang="en-US" sz="1100"/>
              <a:t>Getting it Right for Every Child (GIRFEC)</a:t>
            </a:r>
          </a:p>
          <a:p>
            <a:r>
              <a:rPr lang="en-US" sz="1100"/>
              <a:t>GTCS Professional Standards and Update 2021</a:t>
            </a:r>
          </a:p>
          <a:p>
            <a:r>
              <a:rPr lang="en-US" sz="1100"/>
              <a:t>Pupil Equity Funding/Equity Audit and Self-Evaluation</a:t>
            </a:r>
          </a:p>
          <a:p>
            <a:r>
              <a:rPr lang="en-US" sz="1100"/>
              <a:t>How Good is Our School? 4</a:t>
            </a:r>
            <a:r>
              <a:rPr lang="en-US" sz="1100" baseline="30000"/>
              <a:t>TH</a:t>
            </a:r>
            <a:r>
              <a:rPr lang="en-US" sz="1100"/>
              <a:t> Edition/Quality Improvement Framework for ELC Sectors</a:t>
            </a:r>
            <a:endParaRPr lang="en-US" sz="1100">
              <a:ea typeface="Calibri"/>
              <a:cs typeface="Calibri"/>
            </a:endParaRPr>
          </a:p>
          <a:p>
            <a:r>
              <a:rPr lang="en-US" sz="1100" err="1"/>
              <a:t>Realising</a:t>
            </a:r>
            <a:r>
              <a:rPr lang="en-US" sz="1100"/>
              <a:t> the Ambition</a:t>
            </a:r>
          </a:p>
          <a:p>
            <a:r>
              <a:rPr lang="en-US" sz="1100"/>
              <a:t>Presumption to provide education in a mainstream setting 2019; Support for Learning: All our Children and All their Potential (ASL Review) 2020</a:t>
            </a:r>
          </a:p>
          <a:p>
            <a:endParaRPr lang="en-US"/>
          </a:p>
        </p:txBody>
      </p:sp>
    </p:spTree>
    <p:extLst>
      <p:ext uri="{BB962C8B-B14F-4D97-AF65-F5344CB8AC3E}">
        <p14:creationId xmlns:p14="http://schemas.microsoft.com/office/powerpoint/2010/main" val="1124368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D930CF58-448D-42EF-DD77-2C1255C09EDB}"/>
              </a:ext>
            </a:extLst>
          </p:cNvPr>
          <p:cNvPicPr>
            <a:picLocks noGrp="1" noChangeAspect="1"/>
          </p:cNvPicPr>
          <p:nvPr>
            <p:ph type="pic" sz="quarter" idx="11"/>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16BA04D7-6591-60D5-6C0B-A2BF0563EB96}"/>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E12ECC62-0CD6-624C-1100-AE3D6D346C48}"/>
              </a:ext>
            </a:extLst>
          </p:cNvPr>
          <p:cNvSpPr>
            <a:spLocks noGrp="1"/>
          </p:cNvSpPr>
          <p:nvPr>
            <p:ph type="body" sz="half" idx="2"/>
          </p:nvPr>
        </p:nvSpPr>
        <p:spPr/>
        <p:txBody>
          <a:bodyPr lIns="91440" tIns="45720" rIns="91440" bIns="45720" anchor="t"/>
          <a:lstStyle/>
          <a:p>
            <a:r>
              <a:rPr lang="en-GB">
                <a:ea typeface="Calibri"/>
                <a:cs typeface="Calibri"/>
              </a:rPr>
              <a:t>In our school family we ALL are happy, loved, listened to, respected and learning together, in our faith; following Our Little Way.</a:t>
            </a:r>
            <a:endParaRPr lang="en-US"/>
          </a:p>
        </p:txBody>
      </p:sp>
      <p:sp>
        <p:nvSpPr>
          <p:cNvPr id="5" name="Text Placeholder 4">
            <a:extLst>
              <a:ext uri="{FF2B5EF4-FFF2-40B4-BE49-F238E27FC236}">
                <a16:creationId xmlns:a16="http://schemas.microsoft.com/office/drawing/2014/main" id="{D2ACCAF9-7513-F72D-498F-86956F9D176F}"/>
              </a:ext>
            </a:extLst>
          </p:cNvPr>
          <p:cNvSpPr>
            <a:spLocks noGrp="1"/>
          </p:cNvSpPr>
          <p:nvPr>
            <p:ph type="body" sz="half" idx="12"/>
          </p:nvPr>
        </p:nvSpPr>
        <p:spPr>
          <a:xfrm>
            <a:off x="2788003" y="1234045"/>
            <a:ext cx="7788807" cy="46957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a:t>
            </a:r>
            <a:r>
              <a:rPr lang="en-US" sz="1600" i="0" dirty="0" err="1">
                <a:latin typeface="Segoe UI"/>
                <a:ea typeface="Calibri"/>
                <a:cs typeface="Segoe UI"/>
              </a:rPr>
              <a:t>leadingto</a:t>
            </a:r>
            <a:r>
              <a:rPr lang="en-US" sz="1600" i="0" dirty="0">
                <a:latin typeface="Segoe UI"/>
                <a:ea typeface="Calibri"/>
                <a:cs typeface="Segoe UI"/>
              </a:rPr>
              <a:t> improved engagement and attainment.</a:t>
            </a:r>
            <a:endParaRPr lang="en-US" sz="1600" i="0" dirty="0">
              <a:solidFill>
                <a:srgbClr val="000000"/>
              </a:solidFill>
              <a:latin typeface="Segoe UI"/>
              <a:ea typeface="Calibri"/>
              <a:cs typeface="Segoe UI"/>
            </a:endParaRPr>
          </a:p>
          <a:p>
            <a:endParaRPr lang="en-US" i="0" dirty="0">
              <a:latin typeface="Segoe UI"/>
              <a:ea typeface="Calibri"/>
              <a:cs typeface="Segoe UI"/>
            </a:endParaRPr>
          </a:p>
        </p:txBody>
      </p:sp>
      <p:sp>
        <p:nvSpPr>
          <p:cNvPr id="6" name="Text Placeholder 5">
            <a:extLst>
              <a:ext uri="{FF2B5EF4-FFF2-40B4-BE49-F238E27FC236}">
                <a16:creationId xmlns:a16="http://schemas.microsoft.com/office/drawing/2014/main" id="{A64EAF63-5FC6-BF1B-203F-6F92C8636B38}"/>
              </a:ext>
            </a:extLst>
          </p:cNvPr>
          <p:cNvSpPr>
            <a:spLocks noGrp="1"/>
          </p:cNvSpPr>
          <p:nvPr>
            <p:ph type="body" sz="half" idx="13"/>
          </p:nvPr>
        </p:nvSpPr>
        <p:spPr/>
        <p:txBody>
          <a:bodyPr/>
          <a:lstStyle/>
          <a:p>
            <a:r>
              <a:rPr lang="en-US"/>
              <a:t>2026 2027</a:t>
            </a:r>
          </a:p>
          <a:p>
            <a:endParaRPr lang="en-US"/>
          </a:p>
        </p:txBody>
      </p:sp>
      <p:sp>
        <p:nvSpPr>
          <p:cNvPr id="7" name="Text Placeholder 6">
            <a:extLst>
              <a:ext uri="{FF2B5EF4-FFF2-40B4-BE49-F238E27FC236}">
                <a16:creationId xmlns:a16="http://schemas.microsoft.com/office/drawing/2014/main" id="{BD652962-E31A-CBC5-FA41-E0388BDC411A}"/>
              </a:ext>
            </a:extLst>
          </p:cNvPr>
          <p:cNvSpPr>
            <a:spLocks noGrp="1"/>
          </p:cNvSpPr>
          <p:nvPr>
            <p:ph type="body" sz="half" idx="14"/>
          </p:nvPr>
        </p:nvSpPr>
        <p:spPr/>
        <p:txBody>
          <a:bodyPr lIns="91440" tIns="45720" rIns="91440" bIns="45720" anchor="t"/>
          <a:lstStyle/>
          <a:p>
            <a:r>
              <a:rPr lang="en-GB">
                <a:ea typeface="Calibri"/>
                <a:cs typeface="Calibri"/>
              </a:rPr>
              <a:t>Happiness, Confidence, Teamwork, Honesty, Respect, Friendship</a:t>
            </a:r>
            <a:endParaRPr lang="en-US"/>
          </a:p>
        </p:txBody>
      </p:sp>
      <p:sp>
        <p:nvSpPr>
          <p:cNvPr id="8" name="Text Placeholder 7">
            <a:extLst>
              <a:ext uri="{FF2B5EF4-FFF2-40B4-BE49-F238E27FC236}">
                <a16:creationId xmlns:a16="http://schemas.microsoft.com/office/drawing/2014/main" id="{D3DE35B0-F172-0FD3-8456-D9ACE2BCC12D}"/>
              </a:ext>
            </a:extLst>
          </p:cNvPr>
          <p:cNvSpPr>
            <a:spLocks noGrp="1"/>
          </p:cNvSpPr>
          <p:nvPr>
            <p:ph type="body" sz="half" idx="15"/>
          </p:nvPr>
        </p:nvSpPr>
        <p:spPr>
          <a:xfrm>
            <a:off x="8110492" y="3022335"/>
            <a:ext cx="3573842" cy="2454861"/>
          </a:xfrm>
        </p:spPr>
        <p:txBody>
          <a:bodyPr lIns="91440" tIns="45720" rIns="91440" bIns="45720" anchor="t"/>
          <a:lstStyle/>
          <a:p>
            <a:r>
              <a:rPr lang="en-GB" sz="700" u="sng">
                <a:ea typeface="Calibri"/>
                <a:cs typeface="Calibri"/>
              </a:rPr>
              <a:t>OLOLPS Curriculum Rationale</a:t>
            </a:r>
            <a:r>
              <a:rPr lang="en-GB" sz="700">
                <a:ea typeface="Calibri"/>
                <a:cs typeface="Calibri"/>
              </a:rPr>
              <a:t>  </a:t>
            </a:r>
            <a:endParaRPr lang="en-US" sz="700">
              <a:ea typeface="Calibri"/>
              <a:cs typeface="Calibri"/>
            </a:endParaRPr>
          </a:p>
          <a:p>
            <a:r>
              <a:rPr lang="en-GB" sz="700">
                <a:ea typeface="Calibri"/>
                <a:cs typeface="Calibri"/>
              </a:rPr>
              <a:t>Our curriculum is guided by our Catholic faith and the shared values of our school and its community. Our vision places our learners at the heart of education and is grounded in our commitment to children’s rights and wellbeing.  </a:t>
            </a:r>
            <a:endParaRPr lang="en-US" sz="700">
              <a:ea typeface="Calibri"/>
              <a:cs typeface="Calibri"/>
            </a:endParaRPr>
          </a:p>
          <a:p>
            <a:r>
              <a:rPr lang="en-GB" sz="700">
                <a:ea typeface="Calibri"/>
                <a:cs typeface="Calibri"/>
              </a:rPr>
              <a:t>We aim to deliver all our learners' entitlements, experiences and skills which capture the minds and hearts of our children, shape their lives and lay the foundations for the path for life-long learning.  </a:t>
            </a:r>
            <a:endParaRPr lang="en-US" sz="700">
              <a:ea typeface="Calibri"/>
              <a:cs typeface="Calibri"/>
            </a:endParaRPr>
          </a:p>
          <a:p>
            <a:r>
              <a:rPr lang="en-GB" sz="700">
                <a:ea typeface="Calibri"/>
                <a:cs typeface="Calibri"/>
              </a:rPr>
              <a:t>Our staff work collaboratively to provide learning opportunities and approaches which are relevant, agile, engaging, innovative and creative.  </a:t>
            </a:r>
            <a:endParaRPr lang="en-US" sz="700">
              <a:ea typeface="Calibri"/>
              <a:cs typeface="Calibri"/>
            </a:endParaRPr>
          </a:p>
          <a:p>
            <a:r>
              <a:rPr lang="en-GB" sz="700">
                <a:ea typeface="Calibri"/>
                <a:cs typeface="Calibri"/>
              </a:rPr>
              <a:t>At its centre are the four fundamental capacities. These capacities reflect and recognise the lifelong nature of education and learning. </a:t>
            </a:r>
            <a:endParaRPr lang="en-US" sz="700">
              <a:ea typeface="Calibri"/>
              <a:cs typeface="Calibri"/>
            </a:endParaRPr>
          </a:p>
          <a:p>
            <a:r>
              <a:rPr lang="en-GB" sz="700">
                <a:ea typeface="Calibri"/>
                <a:cs typeface="Calibri"/>
              </a:rPr>
              <a:t>They: recognise the need for all children and young people to know themselves as individuals and to develop their relationships with others, in families and in communities.  </a:t>
            </a:r>
            <a:endParaRPr lang="en-US" sz="700">
              <a:ea typeface="Calibri"/>
              <a:cs typeface="Calibri"/>
            </a:endParaRPr>
          </a:p>
          <a:p>
            <a:r>
              <a:rPr lang="en-GB" sz="700">
                <a:ea typeface="Calibri"/>
                <a:cs typeface="Calibri"/>
              </a:rPr>
              <a:t>recognise the knowledge, skills, habits and attributes that children and young people need to acquire to thrive in our interconnected, digital and rapidly changing world.  </a:t>
            </a:r>
            <a:endParaRPr lang="en-US" sz="700">
              <a:ea typeface="Calibri"/>
              <a:cs typeface="Calibri"/>
            </a:endParaRPr>
          </a:p>
          <a:p>
            <a:r>
              <a:rPr lang="en-GB" sz="700">
                <a:ea typeface="Calibri"/>
                <a:cs typeface="Calibri"/>
              </a:rPr>
              <a:t>enable children and young people to be democratic citizens and active shapers of that world.  </a:t>
            </a:r>
            <a:endParaRPr lang="en-US" sz="700">
              <a:ea typeface="Calibri"/>
              <a:cs typeface="Calibri"/>
            </a:endParaRPr>
          </a:p>
          <a:p>
            <a:endParaRPr lang="en-US">
              <a:ea typeface="Calibri"/>
              <a:cs typeface="Calibri"/>
            </a:endParaRPr>
          </a:p>
          <a:p>
            <a:endParaRPr lang="en-US">
              <a:ea typeface="Calibri"/>
              <a:cs typeface="Calibri"/>
            </a:endParaRPr>
          </a:p>
        </p:txBody>
      </p:sp>
      <p:sp>
        <p:nvSpPr>
          <p:cNvPr id="9" name="Text Placeholder 8">
            <a:extLst>
              <a:ext uri="{FF2B5EF4-FFF2-40B4-BE49-F238E27FC236}">
                <a16:creationId xmlns:a16="http://schemas.microsoft.com/office/drawing/2014/main" id="{9066EF6E-ED8E-8FA9-7BB3-15C764C476B5}"/>
              </a:ext>
            </a:extLst>
          </p:cNvPr>
          <p:cNvSpPr>
            <a:spLocks noGrp="1"/>
          </p:cNvSpPr>
          <p:nvPr>
            <p:ph type="body" sz="half" idx="16"/>
          </p:nvPr>
        </p:nvSpPr>
        <p:spPr>
          <a:xfrm>
            <a:off x="626135" y="4739531"/>
            <a:ext cx="7021357" cy="865204"/>
          </a:xfrm>
        </p:spPr>
        <p:txBody>
          <a:bodyPr lIns="91440" tIns="45720" rIns="91440" bIns="45720" anchor="t"/>
          <a:lstStyle/>
          <a:p>
            <a:r>
              <a:rPr lang="en-US">
                <a:ea typeface="Calibri"/>
                <a:cs typeface="Calibri"/>
              </a:rPr>
              <a:t>The vision, values and rationale connect to the improvement priority of inclusion and engagement in terms of the learners being in a place to learn and being engaged in their learning through a curriculum that takes their lives and experiences as a starting point and continues to reflect their needs for now and the future. Also that they feel respected, accepted, valued and loved.</a:t>
            </a:r>
            <a:endParaRPr lang="en-US"/>
          </a:p>
        </p:txBody>
      </p:sp>
    </p:spTree>
    <p:extLst>
      <p:ext uri="{BB962C8B-B14F-4D97-AF65-F5344CB8AC3E}">
        <p14:creationId xmlns:p14="http://schemas.microsoft.com/office/powerpoint/2010/main" val="3470640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Placeholder 26">
            <a:extLst>
              <a:ext uri="{FF2B5EF4-FFF2-40B4-BE49-F238E27FC236}">
                <a16:creationId xmlns:a16="http://schemas.microsoft.com/office/drawing/2014/main" id="{A3785593-1C34-A9AF-D02B-AEB3B47B82D3}"/>
              </a:ext>
            </a:extLst>
          </p:cNvPr>
          <p:cNvPicPr>
            <a:picLocks noGrp="1" noChangeAspect="1"/>
          </p:cNvPicPr>
          <p:nvPr>
            <p:ph type="pic" sz="quarter" idx="13"/>
          </p:nvPr>
        </p:nvPicPr>
        <p:blipFill>
          <a:blip r:embed="rId3"/>
          <a:srcRect t="13195" b="13195"/>
          <a:stretch>
            <a:fillRect/>
          </a:stretch>
        </p:blipFill>
        <p:spPr>
          <a:prstGeom prst="rect">
            <a:avLst/>
          </a:prstGeom>
        </p:spPr>
      </p:pic>
      <p:sp>
        <p:nvSpPr>
          <p:cNvPr id="3" name="Title 2">
            <a:extLst>
              <a:ext uri="{FF2B5EF4-FFF2-40B4-BE49-F238E27FC236}">
                <a16:creationId xmlns:a16="http://schemas.microsoft.com/office/drawing/2014/main" id="{EFBE45B3-5047-AC2F-5038-A9FC77B91918}"/>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6BA1B331-DBE5-119C-9C63-38F386F5D6A1}"/>
              </a:ext>
            </a:extLst>
          </p:cNvPr>
          <p:cNvSpPr>
            <a:spLocks noGrp="1"/>
          </p:cNvSpPr>
          <p:nvPr>
            <p:ph type="body" sz="half" idx="12"/>
          </p:nvPr>
        </p:nvSpPr>
        <p:spPr>
          <a:xfrm>
            <a:off x="2738842" y="1234045"/>
            <a:ext cx="7788807" cy="46957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a:t>
            </a:r>
            <a:r>
              <a:rPr lang="en-US" sz="1600" i="0" dirty="0" err="1">
                <a:latin typeface="Segoe UI"/>
                <a:ea typeface="Calibri"/>
                <a:cs typeface="Segoe UI"/>
              </a:rPr>
              <a:t>leadingto</a:t>
            </a:r>
            <a:r>
              <a:rPr lang="en-US" sz="1600" i="0" dirty="0">
                <a:latin typeface="Segoe UI"/>
                <a:ea typeface="Calibri"/>
                <a:cs typeface="Segoe UI"/>
              </a:rPr>
              <a:t> improved engagement and attainment.</a:t>
            </a:r>
            <a:endParaRPr lang="en-US" sz="1600" i="0" dirty="0">
              <a:solidFill>
                <a:srgbClr val="000000"/>
              </a:solidFill>
              <a:latin typeface="Segoe UI"/>
              <a:ea typeface="Calibri"/>
              <a:cs typeface="Segoe UI"/>
            </a:endParaRPr>
          </a:p>
          <a:p>
            <a:endParaRPr lang="en-US" i="0" dirty="0">
              <a:latin typeface="Segoe UI"/>
              <a:ea typeface="Calibri"/>
              <a:cs typeface="Segoe UI"/>
            </a:endParaRPr>
          </a:p>
        </p:txBody>
      </p:sp>
      <p:sp>
        <p:nvSpPr>
          <p:cNvPr id="5" name="Text Placeholder 4">
            <a:extLst>
              <a:ext uri="{FF2B5EF4-FFF2-40B4-BE49-F238E27FC236}">
                <a16:creationId xmlns:a16="http://schemas.microsoft.com/office/drawing/2014/main" id="{82BC397B-222D-4FCE-52F7-86174DB91F90}"/>
              </a:ext>
            </a:extLst>
          </p:cNvPr>
          <p:cNvSpPr>
            <a:spLocks noGrp="1"/>
          </p:cNvSpPr>
          <p:nvPr>
            <p:ph type="body" sz="half" idx="14"/>
          </p:nvPr>
        </p:nvSpPr>
        <p:spPr/>
        <p:txBody>
          <a:bodyPr/>
          <a:lstStyle/>
          <a:p>
            <a:r>
              <a:rPr lang="en-US"/>
              <a:t>2026 2027</a:t>
            </a:r>
          </a:p>
          <a:p>
            <a:endParaRPr lang="en-US"/>
          </a:p>
        </p:txBody>
      </p:sp>
      <p:sp>
        <p:nvSpPr>
          <p:cNvPr id="6" name="Text Placeholder 5">
            <a:extLst>
              <a:ext uri="{FF2B5EF4-FFF2-40B4-BE49-F238E27FC236}">
                <a16:creationId xmlns:a16="http://schemas.microsoft.com/office/drawing/2014/main" id="{003D41F3-12F9-2307-05A2-8A9BC8EBE246}"/>
              </a:ext>
            </a:extLst>
          </p:cNvPr>
          <p:cNvSpPr>
            <a:spLocks noGrp="1"/>
          </p:cNvSpPr>
          <p:nvPr>
            <p:ph type="body" sz="half" idx="15"/>
          </p:nvPr>
        </p:nvSpPr>
        <p:spPr>
          <a:xfrm>
            <a:off x="307293" y="2947724"/>
            <a:ext cx="6560435" cy="277651"/>
          </a:xfrm>
        </p:spPr>
        <p:txBody>
          <a:bodyPr lIns="91440" tIns="45720" rIns="91440" bIns="45720" anchor="t"/>
          <a:lstStyle/>
          <a:p>
            <a:r>
              <a:rPr lang="en-US" sz="900" i="0">
                <a:latin typeface="Segoe UI"/>
                <a:cs typeface="Segoe UI"/>
              </a:rPr>
              <a:t>Analysis of attainment data shows persistent gaps between identified groups (e.g. ASN, Q1, poverty related) and their peers, indicating a need for more consistent adaptive and inclusive teaching approaches with learner voice.</a:t>
            </a:r>
            <a:endParaRPr lang="en-US" sz="900">
              <a:ea typeface="Calibri"/>
              <a:cs typeface="Calibri"/>
            </a:endParaRPr>
          </a:p>
          <a:p>
            <a:endParaRPr lang="en-US" sz="1100" i="0">
              <a:latin typeface="Segoe UI"/>
              <a:ea typeface="Calibri"/>
              <a:cs typeface="Segoe UI"/>
            </a:endParaRPr>
          </a:p>
          <a:p>
            <a:endParaRPr lang="en-US">
              <a:latin typeface="Calibri" panose="020F0502020204030204"/>
              <a:ea typeface="Calibri"/>
              <a:cs typeface="Calibri"/>
            </a:endParaRPr>
          </a:p>
        </p:txBody>
      </p:sp>
      <p:sp>
        <p:nvSpPr>
          <p:cNvPr id="7" name="Text Placeholder 6">
            <a:extLst>
              <a:ext uri="{FF2B5EF4-FFF2-40B4-BE49-F238E27FC236}">
                <a16:creationId xmlns:a16="http://schemas.microsoft.com/office/drawing/2014/main" id="{A3B25808-1FF9-5584-D2A2-B0CD23D50B19}"/>
              </a:ext>
            </a:extLst>
          </p:cNvPr>
          <p:cNvSpPr>
            <a:spLocks noGrp="1"/>
          </p:cNvSpPr>
          <p:nvPr>
            <p:ph type="body" sz="half" idx="16"/>
          </p:nvPr>
        </p:nvSpPr>
        <p:spPr>
          <a:xfrm>
            <a:off x="307293" y="3431946"/>
            <a:ext cx="6560435" cy="234108"/>
          </a:xfrm>
        </p:spPr>
        <p:txBody>
          <a:bodyPr lIns="91440" tIns="45720" rIns="91440" bIns="45720" anchor="t"/>
          <a:lstStyle/>
          <a:p>
            <a:r>
              <a:rPr lang="en-US" sz="900" i="0">
                <a:latin typeface="Segoe UI"/>
                <a:cs typeface="Segoe UI"/>
              </a:rPr>
              <a:t>Learning walks and lesson observations highlight variability in the use of differentiation, feedback, questioning, and formative assessment, suggesting that inclusive high-quality pedagogy is not yet embedded across all classrooms</a:t>
            </a:r>
            <a:endParaRPr lang="en-US" sz="900">
              <a:ea typeface="Calibri"/>
              <a:cs typeface="Calibri"/>
            </a:endParaRPr>
          </a:p>
          <a:p>
            <a:endParaRPr lang="en-US">
              <a:ea typeface="Calibri"/>
              <a:cs typeface="Calibri"/>
            </a:endParaRPr>
          </a:p>
        </p:txBody>
      </p:sp>
      <p:sp>
        <p:nvSpPr>
          <p:cNvPr id="8" name="Text Placeholder 7">
            <a:extLst>
              <a:ext uri="{FF2B5EF4-FFF2-40B4-BE49-F238E27FC236}">
                <a16:creationId xmlns:a16="http://schemas.microsoft.com/office/drawing/2014/main" id="{35E5D567-2F53-734A-6963-1CE925CE133D}"/>
              </a:ext>
            </a:extLst>
          </p:cNvPr>
          <p:cNvSpPr>
            <a:spLocks noGrp="1"/>
          </p:cNvSpPr>
          <p:nvPr>
            <p:ph type="body" sz="half" idx="17"/>
          </p:nvPr>
        </p:nvSpPr>
        <p:spPr>
          <a:xfrm>
            <a:off x="307293" y="4046797"/>
            <a:ext cx="6560435" cy="234108"/>
          </a:xfrm>
        </p:spPr>
        <p:txBody>
          <a:bodyPr lIns="91440" tIns="45720" rIns="91440" bIns="45720" anchor="t"/>
          <a:lstStyle/>
          <a:p>
            <a:r>
              <a:rPr lang="en-US" sz="1100" i="0">
                <a:latin typeface="Segoe UI"/>
                <a:cs typeface="Segoe UI"/>
              </a:rPr>
              <a:t>Learner voice data indicates that a minority of pupils do not consistently find their learning engaging or relevant, and some are unable to clearly articulate the purpose of their learning.”</a:t>
            </a:r>
            <a:endParaRPr lang="en-US"/>
          </a:p>
          <a:p>
            <a:endParaRPr lang="en-US">
              <a:ea typeface="Calibri"/>
              <a:cs typeface="Calibri"/>
            </a:endParaRPr>
          </a:p>
        </p:txBody>
      </p:sp>
      <p:sp>
        <p:nvSpPr>
          <p:cNvPr id="9" name="Text Placeholder 8">
            <a:extLst>
              <a:ext uri="{FF2B5EF4-FFF2-40B4-BE49-F238E27FC236}">
                <a16:creationId xmlns:a16="http://schemas.microsoft.com/office/drawing/2014/main" id="{199E06EA-4823-88E0-DA15-A3E6263138DF}"/>
              </a:ext>
            </a:extLst>
          </p:cNvPr>
          <p:cNvSpPr>
            <a:spLocks noGrp="1"/>
          </p:cNvSpPr>
          <p:nvPr>
            <p:ph type="body" sz="half" idx="18"/>
          </p:nvPr>
        </p:nvSpPr>
        <p:spPr>
          <a:xfrm>
            <a:off x="307293" y="4506661"/>
            <a:ext cx="6560435" cy="234108"/>
          </a:xfrm>
        </p:spPr>
        <p:txBody>
          <a:bodyPr lIns="91440" tIns="45720" rIns="91440" bIns="45720" anchor="t"/>
          <a:lstStyle/>
          <a:p>
            <a:r>
              <a:rPr lang="en-US" sz="900" i="0" err="1">
                <a:latin typeface="Segoe UI"/>
                <a:cs typeface="Segoe UI"/>
              </a:rPr>
              <a:t>Behaviour</a:t>
            </a:r>
            <a:r>
              <a:rPr lang="en-US" sz="900" i="0">
                <a:latin typeface="Segoe UI"/>
                <a:cs typeface="Segoe UI"/>
              </a:rPr>
              <a:t> and engagement data, including low-level disruption and attendance patterns, suggest that a minority of learners are not fully engaged, particularly where learning is not appropriately scaffolded</a:t>
            </a:r>
            <a:r>
              <a:rPr lang="en-US" sz="1100" i="0">
                <a:latin typeface="Segoe UI"/>
                <a:cs typeface="Segoe UI"/>
              </a:rPr>
              <a:t> or challenging</a:t>
            </a:r>
            <a:endParaRPr lang="en-US"/>
          </a:p>
          <a:p>
            <a:endParaRPr lang="en-US" sz="1000"/>
          </a:p>
        </p:txBody>
      </p:sp>
      <p:sp>
        <p:nvSpPr>
          <p:cNvPr id="10" name="Text Placeholder 9">
            <a:extLst>
              <a:ext uri="{FF2B5EF4-FFF2-40B4-BE49-F238E27FC236}">
                <a16:creationId xmlns:a16="http://schemas.microsoft.com/office/drawing/2014/main" id="{1222D41A-18E3-0EA5-691E-49D99B1E0FA3}"/>
              </a:ext>
            </a:extLst>
          </p:cNvPr>
          <p:cNvSpPr>
            <a:spLocks noGrp="1"/>
          </p:cNvSpPr>
          <p:nvPr>
            <p:ph type="body" sz="half" idx="19"/>
          </p:nvPr>
        </p:nvSpPr>
        <p:spPr>
          <a:xfrm>
            <a:off x="82322" y="5118924"/>
            <a:ext cx="7003120" cy="553423"/>
          </a:xfrm>
        </p:spPr>
        <p:txBody>
          <a:bodyPr lIns="91440" tIns="45720" rIns="91440" bIns="45720" anchor="t"/>
          <a:lstStyle/>
          <a:p>
            <a:r>
              <a:rPr lang="en-US" sz="1100" i="0">
                <a:latin typeface="Segoe UI"/>
                <a:cs typeface="Segoe UI"/>
              </a:rPr>
              <a:t>Curriculum audits and planning reviews reveal inconsistency in how learning is planned, </a:t>
            </a:r>
            <a:r>
              <a:rPr lang="en-US" sz="1100" i="0" err="1">
                <a:latin typeface="Segoe UI"/>
                <a:cs typeface="Segoe UI"/>
              </a:rPr>
              <a:t>organised</a:t>
            </a:r>
            <a:r>
              <a:rPr lang="en-US" sz="1100" i="0">
                <a:latin typeface="Segoe UI"/>
                <a:cs typeface="Segoe UI"/>
              </a:rPr>
              <a:t> and </a:t>
            </a:r>
            <a:r>
              <a:rPr lang="en-US" sz="1100" i="0" err="1">
                <a:latin typeface="Segoe UI"/>
                <a:cs typeface="Segoe UI"/>
              </a:rPr>
              <a:t>contextualised</a:t>
            </a:r>
            <a:r>
              <a:rPr lang="en-US" sz="1100" i="0">
                <a:latin typeface="Segoe UI"/>
                <a:cs typeface="Segoe UI"/>
              </a:rPr>
              <a:t>, indicating that the curriculum is not yet fully accessible or meaningful for all learners.</a:t>
            </a:r>
            <a:endParaRPr lang="en-US"/>
          </a:p>
          <a:p>
            <a:endParaRPr lang="en-US" sz="1100" i="0">
              <a:latin typeface="Segoe UI"/>
              <a:ea typeface="Calibri"/>
              <a:cs typeface="Segoe UI"/>
            </a:endParaRPr>
          </a:p>
        </p:txBody>
      </p:sp>
      <p:sp>
        <p:nvSpPr>
          <p:cNvPr id="11" name="Text Placeholder 10">
            <a:extLst>
              <a:ext uri="{FF2B5EF4-FFF2-40B4-BE49-F238E27FC236}">
                <a16:creationId xmlns:a16="http://schemas.microsoft.com/office/drawing/2014/main" id="{3EA9CB16-B8C0-E21F-5010-1440E21BCD26}"/>
              </a:ext>
            </a:extLst>
          </p:cNvPr>
          <p:cNvSpPr>
            <a:spLocks noGrp="1"/>
          </p:cNvSpPr>
          <p:nvPr>
            <p:ph type="body" sz="half" idx="20"/>
          </p:nvPr>
        </p:nvSpPr>
        <p:spPr>
          <a:xfrm>
            <a:off x="7359207" y="2906986"/>
            <a:ext cx="1298411" cy="321193"/>
          </a:xfrm>
        </p:spPr>
        <p:txBody>
          <a:bodyPr lIns="91440" tIns="45720" rIns="91440" bIns="45720" anchor="t"/>
          <a:lstStyle/>
          <a:p>
            <a:r>
              <a:rPr lang="en-US">
                <a:ea typeface="Calibri"/>
                <a:cs typeface="Calibri"/>
              </a:rPr>
              <a:t>Pupil focus groups</a:t>
            </a:r>
            <a:endParaRPr lang="en-US"/>
          </a:p>
        </p:txBody>
      </p:sp>
      <p:sp>
        <p:nvSpPr>
          <p:cNvPr id="12" name="Text Placeholder 11">
            <a:extLst>
              <a:ext uri="{FF2B5EF4-FFF2-40B4-BE49-F238E27FC236}">
                <a16:creationId xmlns:a16="http://schemas.microsoft.com/office/drawing/2014/main" id="{6480B207-BB9A-3215-1363-557161BC34C4}"/>
              </a:ext>
            </a:extLst>
          </p:cNvPr>
          <p:cNvSpPr>
            <a:spLocks noGrp="1"/>
          </p:cNvSpPr>
          <p:nvPr>
            <p:ph type="body" sz="half" idx="21"/>
          </p:nvPr>
        </p:nvSpPr>
        <p:spPr>
          <a:xfrm>
            <a:off x="9024026" y="2908617"/>
            <a:ext cx="1254869" cy="234108"/>
          </a:xfrm>
        </p:spPr>
        <p:txBody>
          <a:bodyPr lIns="91440" tIns="45720" rIns="91440" bIns="45720" anchor="t"/>
          <a:lstStyle/>
          <a:p>
            <a:r>
              <a:rPr lang="en-US">
                <a:ea typeface="Calibri"/>
                <a:cs typeface="Calibri"/>
              </a:rPr>
              <a:t>Lesson observations</a:t>
            </a:r>
            <a:endParaRPr lang="en-US"/>
          </a:p>
        </p:txBody>
      </p:sp>
      <p:sp>
        <p:nvSpPr>
          <p:cNvPr id="13" name="Text Placeholder 12">
            <a:extLst>
              <a:ext uri="{FF2B5EF4-FFF2-40B4-BE49-F238E27FC236}">
                <a16:creationId xmlns:a16="http://schemas.microsoft.com/office/drawing/2014/main" id="{07469E86-2E1C-44CE-32F5-E04CC806B912}"/>
              </a:ext>
            </a:extLst>
          </p:cNvPr>
          <p:cNvSpPr>
            <a:spLocks noGrp="1"/>
          </p:cNvSpPr>
          <p:nvPr>
            <p:ph type="body" sz="half" idx="22"/>
          </p:nvPr>
        </p:nvSpPr>
        <p:spPr/>
        <p:txBody>
          <a:bodyPr lIns="91440" tIns="45720" rIns="91440" bIns="45720" anchor="t"/>
          <a:lstStyle/>
          <a:p>
            <a:r>
              <a:rPr lang="en-US">
                <a:ea typeface="Calibri"/>
                <a:cs typeface="Calibri"/>
              </a:rPr>
              <a:t>Tracking data</a:t>
            </a:r>
            <a:endParaRPr lang="en-US"/>
          </a:p>
        </p:txBody>
      </p:sp>
      <p:sp>
        <p:nvSpPr>
          <p:cNvPr id="14" name="Text Placeholder 13">
            <a:extLst>
              <a:ext uri="{FF2B5EF4-FFF2-40B4-BE49-F238E27FC236}">
                <a16:creationId xmlns:a16="http://schemas.microsoft.com/office/drawing/2014/main" id="{C46C5987-81DC-E685-55F3-1F88961FABA5}"/>
              </a:ext>
            </a:extLst>
          </p:cNvPr>
          <p:cNvSpPr>
            <a:spLocks noGrp="1"/>
          </p:cNvSpPr>
          <p:nvPr>
            <p:ph type="body" sz="half" idx="23"/>
          </p:nvPr>
        </p:nvSpPr>
        <p:spPr/>
        <p:txBody>
          <a:bodyPr lIns="91440" tIns="45720" rIns="91440" bIns="45720" anchor="t"/>
          <a:lstStyle/>
          <a:p>
            <a:r>
              <a:rPr lang="en-US">
                <a:ea typeface="Calibri"/>
                <a:cs typeface="Calibri"/>
              </a:rPr>
              <a:t>SLT feedback</a:t>
            </a:r>
          </a:p>
        </p:txBody>
      </p:sp>
      <p:sp>
        <p:nvSpPr>
          <p:cNvPr id="15" name="Text Placeholder 14">
            <a:extLst>
              <a:ext uri="{FF2B5EF4-FFF2-40B4-BE49-F238E27FC236}">
                <a16:creationId xmlns:a16="http://schemas.microsoft.com/office/drawing/2014/main" id="{4DA5EA77-F249-05CD-C9DE-66B4589D739F}"/>
              </a:ext>
            </a:extLst>
          </p:cNvPr>
          <p:cNvSpPr>
            <a:spLocks noGrp="1"/>
          </p:cNvSpPr>
          <p:nvPr>
            <p:ph type="body" sz="half" idx="24"/>
          </p:nvPr>
        </p:nvSpPr>
        <p:spPr/>
        <p:txBody>
          <a:bodyPr lIns="91440" tIns="45720" rIns="91440" bIns="45720" anchor="t"/>
          <a:lstStyle/>
          <a:p>
            <a:r>
              <a:rPr lang="en-US">
                <a:ea typeface="Calibri"/>
                <a:cs typeface="Calibri"/>
              </a:rPr>
              <a:t>Jotters</a:t>
            </a:r>
            <a:endParaRPr lang="en-US"/>
          </a:p>
        </p:txBody>
      </p:sp>
      <p:sp>
        <p:nvSpPr>
          <p:cNvPr id="16" name="Text Placeholder 15">
            <a:extLst>
              <a:ext uri="{FF2B5EF4-FFF2-40B4-BE49-F238E27FC236}">
                <a16:creationId xmlns:a16="http://schemas.microsoft.com/office/drawing/2014/main" id="{279447BC-FB18-A06C-850A-E51A7382AE68}"/>
              </a:ext>
            </a:extLst>
          </p:cNvPr>
          <p:cNvSpPr>
            <a:spLocks noGrp="1"/>
          </p:cNvSpPr>
          <p:nvPr>
            <p:ph type="body" sz="half" idx="25"/>
          </p:nvPr>
        </p:nvSpPr>
        <p:spPr/>
        <p:txBody>
          <a:bodyPr lIns="91440" tIns="45720" rIns="91440" bIns="45720" anchor="t"/>
          <a:lstStyle/>
          <a:p>
            <a:r>
              <a:rPr lang="en-US">
                <a:ea typeface="Calibri"/>
                <a:cs typeface="Calibri"/>
              </a:rPr>
              <a:t>Learning </a:t>
            </a:r>
            <a:r>
              <a:rPr lang="en-US" err="1">
                <a:ea typeface="Calibri"/>
                <a:cs typeface="Calibri"/>
              </a:rPr>
              <a:t>wa</a:t>
            </a:r>
            <a:r>
              <a:rPr lang="en-US">
                <a:ea typeface="Calibri"/>
                <a:cs typeface="Calibri"/>
              </a:rPr>
              <a:t>lks</a:t>
            </a:r>
            <a:endParaRPr lang="en-US"/>
          </a:p>
        </p:txBody>
      </p:sp>
      <p:sp>
        <p:nvSpPr>
          <p:cNvPr id="17" name="Text Placeholder 16">
            <a:extLst>
              <a:ext uri="{FF2B5EF4-FFF2-40B4-BE49-F238E27FC236}">
                <a16:creationId xmlns:a16="http://schemas.microsoft.com/office/drawing/2014/main" id="{EA96DCC7-F814-CD3F-635F-0E90DDEC2737}"/>
              </a:ext>
            </a:extLst>
          </p:cNvPr>
          <p:cNvSpPr>
            <a:spLocks noGrp="1"/>
          </p:cNvSpPr>
          <p:nvPr>
            <p:ph type="body" sz="half" idx="26"/>
          </p:nvPr>
        </p:nvSpPr>
        <p:spPr/>
        <p:txBody>
          <a:bodyPr lIns="91440" tIns="45720" rIns="91440" bIns="45720" anchor="t"/>
          <a:lstStyle/>
          <a:p>
            <a:r>
              <a:rPr lang="en-US">
                <a:ea typeface="Calibri"/>
                <a:cs typeface="Calibri"/>
              </a:rPr>
              <a:t>Pupil voice</a:t>
            </a:r>
          </a:p>
        </p:txBody>
      </p:sp>
      <p:sp>
        <p:nvSpPr>
          <p:cNvPr id="18" name="Text Placeholder 17">
            <a:extLst>
              <a:ext uri="{FF2B5EF4-FFF2-40B4-BE49-F238E27FC236}">
                <a16:creationId xmlns:a16="http://schemas.microsoft.com/office/drawing/2014/main" id="{5760D208-A44D-B29A-ED4C-1854BD7D4CD6}"/>
              </a:ext>
            </a:extLst>
          </p:cNvPr>
          <p:cNvSpPr>
            <a:spLocks noGrp="1"/>
          </p:cNvSpPr>
          <p:nvPr>
            <p:ph type="body" sz="half" idx="27"/>
          </p:nvPr>
        </p:nvSpPr>
        <p:spPr>
          <a:xfrm>
            <a:off x="9024026" y="3932648"/>
            <a:ext cx="1254869" cy="234108"/>
          </a:xfrm>
        </p:spPr>
        <p:txBody>
          <a:bodyPr lIns="91440" tIns="45720" rIns="91440" bIns="45720" anchor="t"/>
          <a:lstStyle/>
          <a:p>
            <a:r>
              <a:rPr lang="en-US">
                <a:ea typeface="Calibri"/>
                <a:cs typeface="Calibri"/>
              </a:rPr>
              <a:t>Lesson observations</a:t>
            </a:r>
            <a:endParaRPr lang="en-US"/>
          </a:p>
        </p:txBody>
      </p:sp>
      <p:sp>
        <p:nvSpPr>
          <p:cNvPr id="19" name="Text Placeholder 18">
            <a:extLst>
              <a:ext uri="{FF2B5EF4-FFF2-40B4-BE49-F238E27FC236}">
                <a16:creationId xmlns:a16="http://schemas.microsoft.com/office/drawing/2014/main" id="{B7CA5EC1-9790-1401-B3CB-421560789D55}"/>
              </a:ext>
            </a:extLst>
          </p:cNvPr>
          <p:cNvSpPr>
            <a:spLocks noGrp="1"/>
          </p:cNvSpPr>
          <p:nvPr>
            <p:ph type="body" sz="half" idx="28"/>
          </p:nvPr>
        </p:nvSpPr>
        <p:spPr/>
        <p:txBody>
          <a:bodyPr lIns="91440" tIns="45720" rIns="91440" bIns="45720" anchor="t"/>
          <a:lstStyle/>
          <a:p>
            <a:r>
              <a:rPr lang="en-US">
                <a:ea typeface="Calibri"/>
                <a:cs typeface="Calibri"/>
              </a:rPr>
              <a:t>Ethos surveys</a:t>
            </a:r>
            <a:endParaRPr lang="en-US"/>
          </a:p>
        </p:txBody>
      </p:sp>
      <p:sp>
        <p:nvSpPr>
          <p:cNvPr id="20" name="Text Placeholder 19">
            <a:extLst>
              <a:ext uri="{FF2B5EF4-FFF2-40B4-BE49-F238E27FC236}">
                <a16:creationId xmlns:a16="http://schemas.microsoft.com/office/drawing/2014/main" id="{CE4243C8-27D7-A80A-D7E8-0E0E18896AA0}"/>
              </a:ext>
            </a:extLst>
          </p:cNvPr>
          <p:cNvSpPr>
            <a:spLocks noGrp="1"/>
          </p:cNvSpPr>
          <p:nvPr>
            <p:ph type="body" sz="half" idx="29"/>
          </p:nvPr>
        </p:nvSpPr>
        <p:spPr/>
        <p:txBody>
          <a:bodyPr lIns="91440" tIns="45720" rIns="91440" bIns="45720" anchor="t"/>
          <a:lstStyle/>
          <a:p>
            <a:r>
              <a:rPr lang="en-US">
                <a:ea typeface="Calibri"/>
                <a:cs typeface="Calibri"/>
              </a:rPr>
              <a:t>Staff feedback</a:t>
            </a:r>
            <a:endParaRPr lang="en-US"/>
          </a:p>
        </p:txBody>
      </p:sp>
      <p:sp>
        <p:nvSpPr>
          <p:cNvPr id="21" name="Text Placeholder 20">
            <a:extLst>
              <a:ext uri="{FF2B5EF4-FFF2-40B4-BE49-F238E27FC236}">
                <a16:creationId xmlns:a16="http://schemas.microsoft.com/office/drawing/2014/main" id="{531BEB73-092A-84EC-5B44-AB7CDCF390CA}"/>
              </a:ext>
            </a:extLst>
          </p:cNvPr>
          <p:cNvSpPr>
            <a:spLocks noGrp="1"/>
          </p:cNvSpPr>
          <p:nvPr>
            <p:ph type="body" sz="half" idx="30"/>
          </p:nvPr>
        </p:nvSpPr>
        <p:spPr/>
        <p:txBody>
          <a:bodyPr lIns="91440" tIns="45720" rIns="91440" bIns="45720" anchor="t"/>
          <a:lstStyle/>
          <a:p>
            <a:r>
              <a:rPr lang="en-US">
                <a:ea typeface="Calibri"/>
                <a:cs typeface="Calibri"/>
              </a:rPr>
              <a:t>Learning </a:t>
            </a:r>
            <a:r>
              <a:rPr lang="en-US" err="1">
                <a:ea typeface="Calibri"/>
                <a:cs typeface="Calibri"/>
              </a:rPr>
              <a:t>wa</a:t>
            </a:r>
            <a:r>
              <a:rPr lang="en-US">
                <a:ea typeface="Calibri"/>
                <a:cs typeface="Calibri"/>
              </a:rPr>
              <a:t>lks</a:t>
            </a:r>
            <a:endParaRPr lang="en-US"/>
          </a:p>
        </p:txBody>
      </p:sp>
      <p:sp>
        <p:nvSpPr>
          <p:cNvPr id="22" name="Text Placeholder 21">
            <a:extLst>
              <a:ext uri="{FF2B5EF4-FFF2-40B4-BE49-F238E27FC236}">
                <a16:creationId xmlns:a16="http://schemas.microsoft.com/office/drawing/2014/main" id="{37447C3B-0C82-2945-6B5A-DF02BC3B3B84}"/>
              </a:ext>
            </a:extLst>
          </p:cNvPr>
          <p:cNvSpPr>
            <a:spLocks noGrp="1"/>
          </p:cNvSpPr>
          <p:nvPr>
            <p:ph type="body" sz="half" idx="31"/>
          </p:nvPr>
        </p:nvSpPr>
        <p:spPr/>
        <p:txBody>
          <a:bodyPr lIns="91440" tIns="45720" rIns="91440" bIns="45720" anchor="t"/>
          <a:lstStyle/>
          <a:p>
            <a:r>
              <a:rPr lang="en-US">
                <a:ea typeface="Calibri"/>
                <a:cs typeface="Calibri"/>
              </a:rPr>
              <a:t>Attendance</a:t>
            </a:r>
            <a:endParaRPr lang="en-US"/>
          </a:p>
        </p:txBody>
      </p:sp>
      <p:sp>
        <p:nvSpPr>
          <p:cNvPr id="23" name="Text Placeholder 22">
            <a:extLst>
              <a:ext uri="{FF2B5EF4-FFF2-40B4-BE49-F238E27FC236}">
                <a16:creationId xmlns:a16="http://schemas.microsoft.com/office/drawing/2014/main" id="{18171D02-0586-E3D1-70D6-66BBC1CD94F8}"/>
              </a:ext>
            </a:extLst>
          </p:cNvPr>
          <p:cNvSpPr>
            <a:spLocks noGrp="1"/>
          </p:cNvSpPr>
          <p:nvPr>
            <p:ph type="body" sz="half" idx="32"/>
          </p:nvPr>
        </p:nvSpPr>
        <p:spPr/>
        <p:txBody>
          <a:bodyPr lIns="91440" tIns="45720" rIns="91440" bIns="45720" anchor="t"/>
          <a:lstStyle/>
          <a:p>
            <a:r>
              <a:rPr lang="en-US">
                <a:ea typeface="Calibri"/>
                <a:cs typeface="Calibri"/>
              </a:rPr>
              <a:t>Questionnaires</a:t>
            </a:r>
            <a:endParaRPr lang="en-US" err="1"/>
          </a:p>
        </p:txBody>
      </p:sp>
      <p:sp>
        <p:nvSpPr>
          <p:cNvPr id="24" name="Text Placeholder 23">
            <a:extLst>
              <a:ext uri="{FF2B5EF4-FFF2-40B4-BE49-F238E27FC236}">
                <a16:creationId xmlns:a16="http://schemas.microsoft.com/office/drawing/2014/main" id="{0DF96911-CD72-DA26-1DD6-B793D098032D}"/>
              </a:ext>
            </a:extLst>
          </p:cNvPr>
          <p:cNvSpPr>
            <a:spLocks noGrp="1"/>
          </p:cNvSpPr>
          <p:nvPr>
            <p:ph type="body" sz="half" idx="33"/>
          </p:nvPr>
        </p:nvSpPr>
        <p:spPr/>
        <p:txBody>
          <a:bodyPr lIns="91440" tIns="45720" rIns="91440" bIns="45720" anchor="t"/>
          <a:lstStyle/>
          <a:p>
            <a:r>
              <a:rPr lang="en-US">
                <a:ea typeface="Calibri"/>
                <a:cs typeface="Calibri"/>
              </a:rPr>
              <a:t>Planning folders</a:t>
            </a:r>
            <a:endParaRPr lang="en-US"/>
          </a:p>
        </p:txBody>
      </p:sp>
      <p:sp>
        <p:nvSpPr>
          <p:cNvPr id="25" name="Text Placeholder 24">
            <a:extLst>
              <a:ext uri="{FF2B5EF4-FFF2-40B4-BE49-F238E27FC236}">
                <a16:creationId xmlns:a16="http://schemas.microsoft.com/office/drawing/2014/main" id="{10D3DBA5-65EC-DF34-8B9A-6DF94FAD83F0}"/>
              </a:ext>
            </a:extLst>
          </p:cNvPr>
          <p:cNvSpPr>
            <a:spLocks noGrp="1"/>
          </p:cNvSpPr>
          <p:nvPr>
            <p:ph type="body" sz="half" idx="34"/>
          </p:nvPr>
        </p:nvSpPr>
        <p:spPr/>
        <p:txBody>
          <a:bodyPr lIns="91440" tIns="45720" rIns="91440" bIns="45720" anchor="t"/>
          <a:lstStyle/>
          <a:p>
            <a:r>
              <a:rPr lang="en-US">
                <a:ea typeface="Calibri"/>
                <a:cs typeface="Calibri"/>
              </a:rPr>
              <a:t>QA </a:t>
            </a:r>
          </a:p>
        </p:txBody>
      </p:sp>
    </p:spTree>
    <p:extLst>
      <p:ext uri="{BB962C8B-B14F-4D97-AF65-F5344CB8AC3E}">
        <p14:creationId xmlns:p14="http://schemas.microsoft.com/office/powerpoint/2010/main" val="1332407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Placeholder 36">
            <a:extLst>
              <a:ext uri="{FF2B5EF4-FFF2-40B4-BE49-F238E27FC236}">
                <a16:creationId xmlns:a16="http://schemas.microsoft.com/office/drawing/2014/main" id="{9F904490-4CBE-F3E2-701D-250DC8E0D54A}"/>
              </a:ext>
            </a:extLst>
          </p:cNvPr>
          <p:cNvPicPr>
            <a:picLocks noGrp="1" noChangeAspect="1"/>
          </p:cNvPicPr>
          <p:nvPr>
            <p:ph type="pic" sz="quarter" idx="13"/>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4167AC64-CF47-B725-2BA0-419A42DB9176}"/>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8CC79D06-5D9A-50A9-7DE1-AB01EB18432A}"/>
              </a:ext>
            </a:extLst>
          </p:cNvPr>
          <p:cNvSpPr>
            <a:spLocks noGrp="1"/>
          </p:cNvSpPr>
          <p:nvPr>
            <p:ph type="body" sz="half" idx="12"/>
          </p:nvPr>
        </p:nvSpPr>
        <p:spPr>
          <a:xfrm>
            <a:off x="2785679" y="1131655"/>
            <a:ext cx="7788807" cy="68523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leading to improved engagement and attainment.</a:t>
            </a:r>
            <a:endParaRPr lang="en-US" sz="1600" i="0" dirty="0">
              <a:solidFill>
                <a:srgbClr val="000000"/>
              </a:solidFill>
              <a:latin typeface="Segoe UI"/>
              <a:ea typeface="Calibri"/>
              <a:cs typeface="Segoe UI"/>
            </a:endParaRPr>
          </a:p>
          <a:p>
            <a:endParaRPr lang="en-US" i="0" dirty="0">
              <a:latin typeface="Segoe UI"/>
              <a:ea typeface="Calibri"/>
              <a:cs typeface="Segoe UI"/>
            </a:endParaRPr>
          </a:p>
          <a:p>
            <a:r>
              <a:rPr lang="en-US" i="0" dirty="0"/>
              <a:t>.</a:t>
            </a:r>
            <a:endParaRPr lang="en-US" dirty="0">
              <a:ea typeface="Calibri"/>
              <a:cs typeface="Calibri"/>
            </a:endParaRPr>
          </a:p>
        </p:txBody>
      </p:sp>
      <p:sp>
        <p:nvSpPr>
          <p:cNvPr id="5" name="Text Placeholder 4">
            <a:extLst>
              <a:ext uri="{FF2B5EF4-FFF2-40B4-BE49-F238E27FC236}">
                <a16:creationId xmlns:a16="http://schemas.microsoft.com/office/drawing/2014/main" id="{EBB011A3-0D74-8BDF-70E2-A43B051FFB7E}"/>
              </a:ext>
            </a:extLst>
          </p:cNvPr>
          <p:cNvSpPr>
            <a:spLocks noGrp="1"/>
          </p:cNvSpPr>
          <p:nvPr>
            <p:ph type="body" sz="half" idx="14"/>
          </p:nvPr>
        </p:nvSpPr>
        <p:spPr/>
        <p:txBody>
          <a:bodyPr/>
          <a:lstStyle/>
          <a:p>
            <a:r>
              <a:rPr lang="en-US"/>
              <a:t>2026 2027</a:t>
            </a:r>
          </a:p>
          <a:p>
            <a:endParaRPr lang="en-US"/>
          </a:p>
        </p:txBody>
      </p:sp>
      <p:sp>
        <p:nvSpPr>
          <p:cNvPr id="6" name="Text Placeholder 5">
            <a:extLst>
              <a:ext uri="{FF2B5EF4-FFF2-40B4-BE49-F238E27FC236}">
                <a16:creationId xmlns:a16="http://schemas.microsoft.com/office/drawing/2014/main" id="{B356A2B8-B003-877A-B99F-C105F65F3201}"/>
              </a:ext>
            </a:extLst>
          </p:cNvPr>
          <p:cNvSpPr>
            <a:spLocks noGrp="1"/>
          </p:cNvSpPr>
          <p:nvPr>
            <p:ph type="body" sz="half" idx="15"/>
          </p:nvPr>
        </p:nvSpPr>
        <p:spPr/>
        <p:txBody>
          <a:bodyPr lIns="91440" tIns="45720" rIns="91440" bIns="45720" anchor="t"/>
          <a:lstStyle/>
          <a:p>
            <a:r>
              <a:rPr lang="en-US">
                <a:ea typeface="Calibri"/>
                <a:cs typeface="Calibri"/>
              </a:rPr>
              <a:t>Update policies</a:t>
            </a:r>
            <a:endParaRPr lang="en-US"/>
          </a:p>
        </p:txBody>
      </p:sp>
      <p:sp>
        <p:nvSpPr>
          <p:cNvPr id="7" name="Text Placeholder 6">
            <a:extLst>
              <a:ext uri="{FF2B5EF4-FFF2-40B4-BE49-F238E27FC236}">
                <a16:creationId xmlns:a16="http://schemas.microsoft.com/office/drawing/2014/main" id="{931EE829-0B32-7370-5213-21AF206A40AA}"/>
              </a:ext>
            </a:extLst>
          </p:cNvPr>
          <p:cNvSpPr>
            <a:spLocks noGrp="1"/>
          </p:cNvSpPr>
          <p:nvPr>
            <p:ph type="body" sz="half" idx="16"/>
          </p:nvPr>
        </p:nvSpPr>
        <p:spPr/>
        <p:txBody>
          <a:bodyPr lIns="91440" tIns="45720" rIns="91440" bIns="45720" anchor="t"/>
          <a:lstStyle/>
          <a:p>
            <a:r>
              <a:rPr lang="en-US">
                <a:ea typeface="Calibri"/>
                <a:cs typeface="Calibri"/>
              </a:rPr>
              <a:t>Class observations</a:t>
            </a:r>
            <a:endParaRPr lang="en-US"/>
          </a:p>
        </p:txBody>
      </p:sp>
      <p:sp>
        <p:nvSpPr>
          <p:cNvPr id="8" name="Text Placeholder 7">
            <a:extLst>
              <a:ext uri="{FF2B5EF4-FFF2-40B4-BE49-F238E27FC236}">
                <a16:creationId xmlns:a16="http://schemas.microsoft.com/office/drawing/2014/main" id="{56AA504E-F172-FA01-0251-F4A85238B3C5}"/>
              </a:ext>
            </a:extLst>
          </p:cNvPr>
          <p:cNvSpPr>
            <a:spLocks noGrp="1"/>
          </p:cNvSpPr>
          <p:nvPr>
            <p:ph type="body" sz="half" idx="17"/>
          </p:nvPr>
        </p:nvSpPr>
        <p:spPr/>
        <p:txBody>
          <a:bodyPr lIns="91440" tIns="45720" rIns="91440" bIns="45720" anchor="t"/>
          <a:lstStyle/>
          <a:p>
            <a:r>
              <a:rPr lang="en-US">
                <a:ea typeface="Calibri"/>
                <a:cs typeface="Calibri"/>
              </a:rPr>
              <a:t>Launch relationships policy</a:t>
            </a:r>
            <a:endParaRPr lang="en-US"/>
          </a:p>
        </p:txBody>
      </p:sp>
      <p:sp>
        <p:nvSpPr>
          <p:cNvPr id="9" name="Text Placeholder 8">
            <a:extLst>
              <a:ext uri="{FF2B5EF4-FFF2-40B4-BE49-F238E27FC236}">
                <a16:creationId xmlns:a16="http://schemas.microsoft.com/office/drawing/2014/main" id="{4D47A76E-EA66-1786-A102-25F8E1D59B5B}"/>
              </a:ext>
            </a:extLst>
          </p:cNvPr>
          <p:cNvSpPr>
            <a:spLocks noGrp="1"/>
          </p:cNvSpPr>
          <p:nvPr>
            <p:ph type="body" sz="half" idx="18"/>
          </p:nvPr>
        </p:nvSpPr>
        <p:spPr/>
        <p:txBody>
          <a:bodyPr lIns="91440" tIns="45720" rIns="91440" bIns="45720" anchor="t"/>
          <a:lstStyle/>
          <a:p>
            <a:r>
              <a:rPr lang="en-US">
                <a:ea typeface="Calibri"/>
                <a:cs typeface="Calibri"/>
              </a:rPr>
              <a:t>Share with staff and update</a:t>
            </a:r>
          </a:p>
        </p:txBody>
      </p:sp>
      <p:sp>
        <p:nvSpPr>
          <p:cNvPr id="10" name="Text Placeholder 9">
            <a:extLst>
              <a:ext uri="{FF2B5EF4-FFF2-40B4-BE49-F238E27FC236}">
                <a16:creationId xmlns:a16="http://schemas.microsoft.com/office/drawing/2014/main" id="{5EB0A889-8E64-8B96-CF2F-85B11810B1B5}"/>
              </a:ext>
            </a:extLst>
          </p:cNvPr>
          <p:cNvSpPr>
            <a:spLocks noGrp="1"/>
          </p:cNvSpPr>
          <p:nvPr>
            <p:ph type="body" sz="half" idx="19"/>
          </p:nvPr>
        </p:nvSpPr>
        <p:spPr/>
        <p:txBody>
          <a:bodyPr lIns="91440" tIns="45720" rIns="91440" bIns="45720" anchor="t"/>
          <a:lstStyle/>
          <a:p>
            <a:r>
              <a:rPr lang="en-US">
                <a:ea typeface="Calibri"/>
                <a:cs typeface="Calibri"/>
              </a:rPr>
              <a:t>Update policies</a:t>
            </a:r>
            <a:endParaRPr lang="en-US"/>
          </a:p>
        </p:txBody>
      </p:sp>
      <p:sp>
        <p:nvSpPr>
          <p:cNvPr id="11" name="Text Placeholder 10">
            <a:extLst>
              <a:ext uri="{FF2B5EF4-FFF2-40B4-BE49-F238E27FC236}">
                <a16:creationId xmlns:a16="http://schemas.microsoft.com/office/drawing/2014/main" id="{6E7F2F51-7F38-B8C2-A683-8AD7F6F2D403}"/>
              </a:ext>
            </a:extLst>
          </p:cNvPr>
          <p:cNvSpPr>
            <a:spLocks noGrp="1"/>
          </p:cNvSpPr>
          <p:nvPr>
            <p:ph type="body" sz="half" idx="20"/>
          </p:nvPr>
        </p:nvSpPr>
        <p:spPr/>
        <p:txBody>
          <a:bodyPr lIns="91440" tIns="45720" rIns="91440" bIns="45720" anchor="t"/>
          <a:lstStyle/>
          <a:p>
            <a:r>
              <a:rPr lang="en-US">
                <a:ea typeface="Calibri"/>
                <a:cs typeface="Calibri"/>
              </a:rPr>
              <a:t>Consistent literacy and numeracy approaches at OLOL- consistency. Related family workshop.  </a:t>
            </a:r>
          </a:p>
        </p:txBody>
      </p:sp>
      <p:sp>
        <p:nvSpPr>
          <p:cNvPr id="12" name="Text Placeholder 11">
            <a:extLst>
              <a:ext uri="{FF2B5EF4-FFF2-40B4-BE49-F238E27FC236}">
                <a16:creationId xmlns:a16="http://schemas.microsoft.com/office/drawing/2014/main" id="{CE8ACAB3-2DAB-382F-CA4B-D8C7CB2F6738}"/>
              </a:ext>
            </a:extLst>
          </p:cNvPr>
          <p:cNvSpPr>
            <a:spLocks noGrp="1"/>
          </p:cNvSpPr>
          <p:nvPr>
            <p:ph type="body" sz="half" idx="22"/>
          </p:nvPr>
        </p:nvSpPr>
        <p:spPr/>
        <p:txBody>
          <a:bodyPr lIns="91440" tIns="45720" rIns="91440" bIns="45720" anchor="t"/>
          <a:lstStyle/>
          <a:p>
            <a:r>
              <a:rPr lang="en-US">
                <a:ea typeface="Calibri"/>
                <a:cs typeface="Calibri"/>
              </a:rPr>
              <a:t>All staff</a:t>
            </a:r>
            <a:endParaRPr lang="en-US"/>
          </a:p>
        </p:txBody>
      </p:sp>
      <p:sp>
        <p:nvSpPr>
          <p:cNvPr id="13" name="Text Placeholder 12">
            <a:extLst>
              <a:ext uri="{FF2B5EF4-FFF2-40B4-BE49-F238E27FC236}">
                <a16:creationId xmlns:a16="http://schemas.microsoft.com/office/drawing/2014/main" id="{06C16498-BF1A-08AE-2714-76947C3B5CF7}"/>
              </a:ext>
            </a:extLst>
          </p:cNvPr>
          <p:cNvSpPr>
            <a:spLocks noGrp="1"/>
          </p:cNvSpPr>
          <p:nvPr>
            <p:ph type="body" sz="half" idx="23"/>
          </p:nvPr>
        </p:nvSpPr>
        <p:spPr/>
        <p:txBody>
          <a:bodyPr/>
          <a:lstStyle/>
          <a:p>
            <a:endParaRPr lang="en-US"/>
          </a:p>
        </p:txBody>
      </p:sp>
      <p:sp>
        <p:nvSpPr>
          <p:cNvPr id="14" name="Text Placeholder 13">
            <a:extLst>
              <a:ext uri="{FF2B5EF4-FFF2-40B4-BE49-F238E27FC236}">
                <a16:creationId xmlns:a16="http://schemas.microsoft.com/office/drawing/2014/main" id="{8F99C01C-6C55-20C2-D881-A447AE89714A}"/>
              </a:ext>
            </a:extLst>
          </p:cNvPr>
          <p:cNvSpPr>
            <a:spLocks noGrp="1"/>
          </p:cNvSpPr>
          <p:nvPr>
            <p:ph type="body" sz="half" idx="24"/>
          </p:nvPr>
        </p:nvSpPr>
        <p:spPr>
          <a:xfrm>
            <a:off x="8233423" y="5488034"/>
            <a:ext cx="3210869" cy="462316"/>
          </a:xfrm>
        </p:spPr>
        <p:txBody>
          <a:bodyPr lIns="91440" tIns="45720" rIns="91440" bIns="45720" anchor="t"/>
          <a:lstStyle/>
          <a:p>
            <a:r>
              <a:rPr lang="en-US" sz="700">
                <a:ea typeface="+mn-lt"/>
                <a:cs typeface="+mn-lt"/>
              </a:rPr>
              <a:t>Pupil voice surveys show at least 85% of learners report that lessons are engaging, accessible, and relevant to their </a:t>
            </a:r>
            <a:r>
              <a:rPr lang="en-US" sz="700" err="1">
                <a:ea typeface="+mn-lt"/>
                <a:cs typeface="+mn-lt"/>
              </a:rPr>
              <a:t>learning.Reduction</a:t>
            </a:r>
            <a:r>
              <a:rPr lang="en-US" sz="700">
                <a:ea typeface="+mn-lt"/>
                <a:cs typeface="+mn-lt"/>
              </a:rPr>
              <a:t> in low-level disruption incidents by 20% </a:t>
            </a:r>
            <a:endParaRPr lang="en-US"/>
          </a:p>
          <a:p>
            <a:endParaRPr lang="en-US" sz="700">
              <a:ea typeface="Calibri"/>
              <a:cs typeface="Calibri"/>
            </a:endParaRPr>
          </a:p>
        </p:txBody>
      </p:sp>
      <p:sp>
        <p:nvSpPr>
          <p:cNvPr id="15" name="Text Placeholder 14">
            <a:extLst>
              <a:ext uri="{FF2B5EF4-FFF2-40B4-BE49-F238E27FC236}">
                <a16:creationId xmlns:a16="http://schemas.microsoft.com/office/drawing/2014/main" id="{F5DCBA5A-2539-4652-C8DC-05AB80B265A9}"/>
              </a:ext>
            </a:extLst>
          </p:cNvPr>
          <p:cNvSpPr>
            <a:spLocks noGrp="1"/>
          </p:cNvSpPr>
          <p:nvPr>
            <p:ph type="body" sz="half" idx="25"/>
          </p:nvPr>
        </p:nvSpPr>
        <p:spPr/>
        <p:txBody>
          <a:bodyPr/>
          <a:lstStyle/>
          <a:p>
            <a:endParaRPr lang="en-US"/>
          </a:p>
        </p:txBody>
      </p:sp>
      <p:sp>
        <p:nvSpPr>
          <p:cNvPr id="16" name="Text Placeholder 15">
            <a:extLst>
              <a:ext uri="{FF2B5EF4-FFF2-40B4-BE49-F238E27FC236}">
                <a16:creationId xmlns:a16="http://schemas.microsoft.com/office/drawing/2014/main" id="{51853334-850C-24D6-0387-3CCA88900505}"/>
              </a:ext>
            </a:extLst>
          </p:cNvPr>
          <p:cNvSpPr>
            <a:spLocks noGrp="1"/>
          </p:cNvSpPr>
          <p:nvPr>
            <p:ph type="body" sz="half" idx="26"/>
          </p:nvPr>
        </p:nvSpPr>
        <p:spPr/>
        <p:txBody>
          <a:bodyPr lIns="91440" tIns="45720" rIns="91440" bIns="45720" anchor="t"/>
          <a:lstStyle/>
          <a:p>
            <a:r>
              <a:rPr lang="en-US">
                <a:ea typeface="Calibri"/>
                <a:cs typeface="Calibri"/>
              </a:rPr>
              <a:t>Gold standard lesson approach Strategic leaders of learning </a:t>
            </a:r>
            <a:r>
              <a:rPr lang="en-US" err="1">
                <a:ea typeface="Calibri"/>
                <a:cs typeface="Calibri"/>
              </a:rPr>
              <a:t>programme</a:t>
            </a:r>
            <a:r>
              <a:rPr lang="en-US">
                <a:ea typeface="Calibri"/>
                <a:cs typeface="Calibri"/>
              </a:rPr>
              <a:t> - App 1</a:t>
            </a:r>
          </a:p>
        </p:txBody>
      </p:sp>
      <p:sp>
        <p:nvSpPr>
          <p:cNvPr id="17" name="Text Placeholder 16">
            <a:extLst>
              <a:ext uri="{FF2B5EF4-FFF2-40B4-BE49-F238E27FC236}">
                <a16:creationId xmlns:a16="http://schemas.microsoft.com/office/drawing/2014/main" id="{C5D3292F-FADF-068E-58B3-61516C2335EA}"/>
              </a:ext>
            </a:extLst>
          </p:cNvPr>
          <p:cNvSpPr>
            <a:spLocks noGrp="1"/>
          </p:cNvSpPr>
          <p:nvPr>
            <p:ph type="body" sz="half" idx="27"/>
          </p:nvPr>
        </p:nvSpPr>
        <p:spPr/>
        <p:txBody>
          <a:bodyPr lIns="91440" tIns="45720" rIns="91440" bIns="45720" anchor="t"/>
          <a:lstStyle/>
          <a:p>
            <a:r>
              <a:rPr lang="en-US">
                <a:ea typeface="Calibri"/>
                <a:cs typeface="Calibri"/>
              </a:rPr>
              <a:t>SLT LOL PPs</a:t>
            </a:r>
          </a:p>
        </p:txBody>
      </p:sp>
      <p:sp>
        <p:nvSpPr>
          <p:cNvPr id="18" name="Text Placeholder 17">
            <a:extLst>
              <a:ext uri="{FF2B5EF4-FFF2-40B4-BE49-F238E27FC236}">
                <a16:creationId xmlns:a16="http://schemas.microsoft.com/office/drawing/2014/main" id="{FAB96571-EA20-4731-4863-351B3D601B25}"/>
              </a:ext>
            </a:extLst>
          </p:cNvPr>
          <p:cNvSpPr>
            <a:spLocks noGrp="1"/>
          </p:cNvSpPr>
          <p:nvPr>
            <p:ph type="body" sz="half" idx="28"/>
          </p:nvPr>
        </p:nvSpPr>
        <p:spPr/>
        <p:txBody>
          <a:bodyPr lIns="91440" tIns="45720" rIns="91440" bIns="45720" anchor="t"/>
          <a:lstStyle/>
          <a:p>
            <a:r>
              <a:rPr lang="en-US">
                <a:ea typeface="Calibri"/>
                <a:cs typeface="Calibri"/>
              </a:rPr>
              <a:t>Aug- Oct </a:t>
            </a:r>
            <a:endParaRPr lang="en-US"/>
          </a:p>
        </p:txBody>
      </p:sp>
      <p:sp>
        <p:nvSpPr>
          <p:cNvPr id="19" name="Text Placeholder 18">
            <a:extLst>
              <a:ext uri="{FF2B5EF4-FFF2-40B4-BE49-F238E27FC236}">
                <a16:creationId xmlns:a16="http://schemas.microsoft.com/office/drawing/2014/main" id="{C931BDF0-42CF-4869-98AD-4047951C061E}"/>
              </a:ext>
            </a:extLst>
          </p:cNvPr>
          <p:cNvSpPr>
            <a:spLocks noGrp="1"/>
          </p:cNvSpPr>
          <p:nvPr>
            <p:ph type="body" sz="half" idx="29"/>
          </p:nvPr>
        </p:nvSpPr>
        <p:spPr/>
        <p:txBody>
          <a:bodyPr lIns="91440" tIns="45720" rIns="91440" bIns="45720" anchor="t"/>
          <a:lstStyle/>
          <a:p>
            <a:r>
              <a:rPr lang="en-US" sz="700">
                <a:ea typeface="Calibri"/>
                <a:cs typeface="Calibri"/>
              </a:rPr>
              <a:t>At least 90% of observed lessons demonstrate inclusive and adaptive </a:t>
            </a:r>
            <a:r>
              <a:rPr lang="en-US" sz="700" err="1">
                <a:ea typeface="Calibri"/>
                <a:cs typeface="Calibri"/>
              </a:rPr>
              <a:t>teachingstrategies</a:t>
            </a:r>
            <a:r>
              <a:rPr lang="en-US" sz="700">
                <a:ea typeface="Calibri"/>
                <a:cs typeface="Calibri"/>
              </a:rPr>
              <a:t> that meet a range of learner needs.  All teachers consistently </a:t>
            </a:r>
            <a:r>
              <a:rPr lang="en-US" sz="700" err="1">
                <a:ea typeface="Calibri"/>
                <a:cs typeface="Calibri"/>
              </a:rPr>
              <a:t>useformative</a:t>
            </a:r>
            <a:r>
              <a:rPr lang="en-US" sz="700">
                <a:ea typeface="Calibri"/>
                <a:cs typeface="Calibri"/>
              </a:rPr>
              <a:t> assessment strategies (e.g. questioning, feedback, checks </a:t>
            </a:r>
            <a:r>
              <a:rPr lang="en-US" sz="700" err="1">
                <a:ea typeface="Calibri"/>
                <a:cs typeface="Calibri"/>
              </a:rPr>
              <a:t>forunderstanding</a:t>
            </a:r>
            <a:r>
              <a:rPr lang="en-US" sz="700">
                <a:ea typeface="Calibri"/>
                <a:cs typeface="Calibri"/>
              </a:rPr>
              <a:t>) evident in lesson observations and work scrutiny.</a:t>
            </a:r>
            <a:endParaRPr lang="en-US" sz="700" i="0">
              <a:solidFill>
                <a:srgbClr val="000000"/>
              </a:solidFill>
              <a:ea typeface="Calibri"/>
              <a:cs typeface="Calibri"/>
            </a:endParaRPr>
          </a:p>
          <a:p>
            <a:endParaRPr lang="en-US" sz="900" i="0">
              <a:solidFill>
                <a:srgbClr val="000000"/>
              </a:solidFill>
              <a:ea typeface="Calibri"/>
              <a:cs typeface="Calibri"/>
            </a:endParaRPr>
          </a:p>
          <a:p>
            <a:endParaRPr lang="en-US">
              <a:ea typeface="Calibri"/>
              <a:cs typeface="Calibri"/>
            </a:endParaRPr>
          </a:p>
        </p:txBody>
      </p:sp>
      <p:sp>
        <p:nvSpPr>
          <p:cNvPr id="20" name="Text Placeholder 19">
            <a:extLst>
              <a:ext uri="{FF2B5EF4-FFF2-40B4-BE49-F238E27FC236}">
                <a16:creationId xmlns:a16="http://schemas.microsoft.com/office/drawing/2014/main" id="{CCB460F1-1532-C25C-EFC5-EEA5C9FE1C70}"/>
              </a:ext>
            </a:extLst>
          </p:cNvPr>
          <p:cNvSpPr>
            <a:spLocks noGrp="1"/>
          </p:cNvSpPr>
          <p:nvPr>
            <p:ph type="body" sz="half" idx="30"/>
          </p:nvPr>
        </p:nvSpPr>
        <p:spPr/>
        <p:txBody>
          <a:bodyPr/>
          <a:lstStyle/>
          <a:p>
            <a:endParaRPr lang="en-US"/>
          </a:p>
        </p:txBody>
      </p:sp>
      <p:sp>
        <p:nvSpPr>
          <p:cNvPr id="21" name="Text Placeholder 20">
            <a:extLst>
              <a:ext uri="{FF2B5EF4-FFF2-40B4-BE49-F238E27FC236}">
                <a16:creationId xmlns:a16="http://schemas.microsoft.com/office/drawing/2014/main" id="{799AB45F-DE28-A744-71CC-7332229A3552}"/>
              </a:ext>
            </a:extLst>
          </p:cNvPr>
          <p:cNvSpPr>
            <a:spLocks noGrp="1"/>
          </p:cNvSpPr>
          <p:nvPr>
            <p:ph type="body" sz="half" idx="31"/>
          </p:nvPr>
        </p:nvSpPr>
        <p:spPr/>
        <p:txBody>
          <a:bodyPr lIns="91440" tIns="45720" rIns="91440" bIns="45720" anchor="t"/>
          <a:lstStyle/>
          <a:p>
            <a:r>
              <a:rPr lang="en-US">
                <a:ea typeface="Calibri"/>
                <a:cs typeface="Calibri"/>
              </a:rPr>
              <a:t>Engage with pupils and parents on relationship policy refresh.</a:t>
            </a:r>
            <a:endParaRPr lang="en-US"/>
          </a:p>
        </p:txBody>
      </p:sp>
      <p:sp>
        <p:nvSpPr>
          <p:cNvPr id="22" name="Text Placeholder 21">
            <a:extLst>
              <a:ext uri="{FF2B5EF4-FFF2-40B4-BE49-F238E27FC236}">
                <a16:creationId xmlns:a16="http://schemas.microsoft.com/office/drawing/2014/main" id="{AD20C2AB-8550-F343-C0D3-E0AEBCB94A04}"/>
              </a:ext>
            </a:extLst>
          </p:cNvPr>
          <p:cNvSpPr>
            <a:spLocks noGrp="1"/>
          </p:cNvSpPr>
          <p:nvPr>
            <p:ph type="body" sz="half" idx="32"/>
          </p:nvPr>
        </p:nvSpPr>
        <p:spPr/>
        <p:txBody>
          <a:bodyPr lIns="91440" tIns="45720" rIns="91440" bIns="45720" anchor="t"/>
          <a:lstStyle/>
          <a:p>
            <a:r>
              <a:rPr lang="en-US">
                <a:ea typeface="Calibri"/>
                <a:cs typeface="Calibri"/>
              </a:rPr>
              <a:t>Pupils and parents</a:t>
            </a:r>
            <a:endParaRPr lang="en-US"/>
          </a:p>
        </p:txBody>
      </p:sp>
      <p:sp>
        <p:nvSpPr>
          <p:cNvPr id="23" name="Text Placeholder 22">
            <a:extLst>
              <a:ext uri="{FF2B5EF4-FFF2-40B4-BE49-F238E27FC236}">
                <a16:creationId xmlns:a16="http://schemas.microsoft.com/office/drawing/2014/main" id="{49B61229-9E83-9FD5-B710-7350A0FC5B81}"/>
              </a:ext>
            </a:extLst>
          </p:cNvPr>
          <p:cNvSpPr>
            <a:spLocks noGrp="1"/>
          </p:cNvSpPr>
          <p:nvPr>
            <p:ph type="body" sz="half" idx="33"/>
          </p:nvPr>
        </p:nvSpPr>
        <p:spPr/>
        <p:txBody>
          <a:bodyPr lIns="91440" tIns="45720" rIns="91440" bIns="45720" anchor="t"/>
          <a:lstStyle/>
          <a:p>
            <a:r>
              <a:rPr lang="en-US">
                <a:ea typeface="Calibri"/>
                <a:cs typeface="Calibri"/>
              </a:rPr>
              <a:t>Sept/Oct</a:t>
            </a:r>
            <a:endParaRPr lang="en-US"/>
          </a:p>
        </p:txBody>
      </p:sp>
      <p:sp>
        <p:nvSpPr>
          <p:cNvPr id="24" name="Text Placeholder 23">
            <a:extLst>
              <a:ext uri="{FF2B5EF4-FFF2-40B4-BE49-F238E27FC236}">
                <a16:creationId xmlns:a16="http://schemas.microsoft.com/office/drawing/2014/main" id="{D44C7673-2F9E-D9DE-4A33-F4C8A3A2172A}"/>
              </a:ext>
            </a:extLst>
          </p:cNvPr>
          <p:cNvSpPr>
            <a:spLocks noGrp="1"/>
          </p:cNvSpPr>
          <p:nvPr>
            <p:ph type="body" sz="half" idx="34"/>
          </p:nvPr>
        </p:nvSpPr>
        <p:spPr/>
        <p:txBody>
          <a:bodyPr lIns="91440" tIns="45720" rIns="91440" bIns="45720" anchor="t"/>
          <a:lstStyle/>
          <a:p>
            <a:r>
              <a:rPr lang="en-US">
                <a:ea typeface="Calibri"/>
                <a:cs typeface="Calibri"/>
              </a:rPr>
              <a:t>Policy updated re engagement and produced.  Pupil friendly version </a:t>
            </a:r>
            <a:r>
              <a:rPr lang="en-US" err="1">
                <a:ea typeface="Calibri"/>
                <a:cs typeface="Calibri"/>
              </a:rPr>
              <a:t>availabl</a:t>
            </a:r>
            <a:r>
              <a:rPr lang="en-US">
                <a:ea typeface="Calibri"/>
                <a:cs typeface="Calibri"/>
              </a:rPr>
              <a:t>e also.</a:t>
            </a:r>
          </a:p>
        </p:txBody>
      </p:sp>
      <p:sp>
        <p:nvSpPr>
          <p:cNvPr id="25" name="Text Placeholder 24">
            <a:extLst>
              <a:ext uri="{FF2B5EF4-FFF2-40B4-BE49-F238E27FC236}">
                <a16:creationId xmlns:a16="http://schemas.microsoft.com/office/drawing/2014/main" id="{C2C3B8EB-0F85-F213-CE66-8AAA17BD8257}"/>
              </a:ext>
            </a:extLst>
          </p:cNvPr>
          <p:cNvSpPr>
            <a:spLocks noGrp="1"/>
          </p:cNvSpPr>
          <p:nvPr>
            <p:ph type="body" sz="half" idx="35"/>
          </p:nvPr>
        </p:nvSpPr>
        <p:spPr/>
        <p:txBody>
          <a:bodyPr/>
          <a:lstStyle/>
          <a:p>
            <a:endParaRPr lang="en-US"/>
          </a:p>
        </p:txBody>
      </p:sp>
      <p:sp>
        <p:nvSpPr>
          <p:cNvPr id="26" name="Text Placeholder 25">
            <a:extLst>
              <a:ext uri="{FF2B5EF4-FFF2-40B4-BE49-F238E27FC236}">
                <a16:creationId xmlns:a16="http://schemas.microsoft.com/office/drawing/2014/main" id="{A9FA8C88-5CE8-FD8D-3F58-1DEB6C30FBB6}"/>
              </a:ext>
            </a:extLst>
          </p:cNvPr>
          <p:cNvSpPr>
            <a:spLocks noGrp="1"/>
          </p:cNvSpPr>
          <p:nvPr>
            <p:ph type="body" sz="half" idx="36"/>
          </p:nvPr>
        </p:nvSpPr>
        <p:spPr/>
        <p:txBody>
          <a:bodyPr lIns="91440" tIns="45720" rIns="91440" bIns="45720" anchor="t"/>
          <a:lstStyle/>
          <a:p>
            <a:r>
              <a:rPr lang="en-US">
                <a:ea typeface="Calibri"/>
                <a:cs typeface="Calibri"/>
              </a:rPr>
              <a:t>Engage in CIC </a:t>
            </a:r>
            <a:endParaRPr lang="en-US"/>
          </a:p>
        </p:txBody>
      </p:sp>
      <p:sp>
        <p:nvSpPr>
          <p:cNvPr id="27" name="Text Placeholder 26">
            <a:extLst>
              <a:ext uri="{FF2B5EF4-FFF2-40B4-BE49-F238E27FC236}">
                <a16:creationId xmlns:a16="http://schemas.microsoft.com/office/drawing/2014/main" id="{357C9D38-1C59-A3B8-4A32-50F45C80DCE2}"/>
              </a:ext>
            </a:extLst>
          </p:cNvPr>
          <p:cNvSpPr>
            <a:spLocks noGrp="1"/>
          </p:cNvSpPr>
          <p:nvPr>
            <p:ph type="body" sz="half" idx="37"/>
          </p:nvPr>
        </p:nvSpPr>
        <p:spPr/>
        <p:txBody>
          <a:bodyPr lIns="91440" tIns="45720" rIns="91440" bIns="45720" anchor="t"/>
          <a:lstStyle/>
          <a:p>
            <a:r>
              <a:rPr lang="en-US">
                <a:ea typeface="Calibri"/>
                <a:cs typeface="Calibri"/>
              </a:rPr>
              <a:t>Teachers</a:t>
            </a:r>
            <a:endParaRPr lang="en-US"/>
          </a:p>
        </p:txBody>
      </p:sp>
      <p:sp>
        <p:nvSpPr>
          <p:cNvPr id="28" name="Text Placeholder 27">
            <a:extLst>
              <a:ext uri="{FF2B5EF4-FFF2-40B4-BE49-F238E27FC236}">
                <a16:creationId xmlns:a16="http://schemas.microsoft.com/office/drawing/2014/main" id="{C42D140A-8386-D5DC-96E7-95FA7652D0FD}"/>
              </a:ext>
            </a:extLst>
          </p:cNvPr>
          <p:cNvSpPr>
            <a:spLocks noGrp="1"/>
          </p:cNvSpPr>
          <p:nvPr>
            <p:ph type="body" sz="half" idx="38"/>
          </p:nvPr>
        </p:nvSpPr>
        <p:spPr/>
        <p:txBody>
          <a:bodyPr lIns="91440" tIns="45720" rIns="91440" bIns="45720" anchor="t"/>
          <a:lstStyle/>
          <a:p>
            <a:r>
              <a:rPr lang="en-US">
                <a:ea typeface="Calibri"/>
                <a:cs typeface="Calibri"/>
              </a:rPr>
              <a:t>Ongoing</a:t>
            </a:r>
            <a:endParaRPr lang="en-US"/>
          </a:p>
        </p:txBody>
      </p:sp>
      <p:sp>
        <p:nvSpPr>
          <p:cNvPr id="29" name="Text Placeholder 28">
            <a:extLst>
              <a:ext uri="{FF2B5EF4-FFF2-40B4-BE49-F238E27FC236}">
                <a16:creationId xmlns:a16="http://schemas.microsoft.com/office/drawing/2014/main" id="{5B89A65D-DF01-FF51-F1ED-8C30422596AD}"/>
              </a:ext>
            </a:extLst>
          </p:cNvPr>
          <p:cNvSpPr>
            <a:spLocks noGrp="1"/>
          </p:cNvSpPr>
          <p:nvPr>
            <p:ph type="body" sz="half" idx="39"/>
          </p:nvPr>
        </p:nvSpPr>
        <p:spPr>
          <a:xfrm>
            <a:off x="8385822" y="4915771"/>
            <a:ext cx="2695613" cy="455059"/>
          </a:xfrm>
        </p:spPr>
        <p:txBody>
          <a:bodyPr lIns="91440" tIns="45720" rIns="91440" bIns="45720" anchor="t"/>
          <a:lstStyle/>
          <a:p>
            <a:r>
              <a:rPr lang="en-US" sz="700">
                <a:ea typeface="+mn-lt"/>
                <a:cs typeface="+mn-lt"/>
              </a:rPr>
              <a:t>All teachers can clearly evidence curriculum plans that are coherent, relevant, and differentiated, reviewed termly.</a:t>
            </a:r>
            <a:endParaRPr lang="en-US" sz="700">
              <a:ea typeface="Calibri"/>
              <a:cs typeface="Calibri"/>
            </a:endParaRPr>
          </a:p>
          <a:p>
            <a:r>
              <a:rPr lang="en-US" sz="700">
                <a:ea typeface="+mn-lt"/>
                <a:cs typeface="+mn-lt"/>
              </a:rPr>
              <a:t>Learners can articulate how their learning is</a:t>
            </a:r>
            <a:r>
              <a:rPr lang="en-US">
                <a:ea typeface="+mn-lt"/>
                <a:cs typeface="+mn-lt"/>
              </a:rPr>
              <a:t> relevant and </a:t>
            </a:r>
            <a:endParaRPr lang="en-US">
              <a:ea typeface="Calibri"/>
              <a:cs typeface="Calibri"/>
            </a:endParaRPr>
          </a:p>
        </p:txBody>
      </p:sp>
      <p:sp>
        <p:nvSpPr>
          <p:cNvPr id="30" name="Text Placeholder 29">
            <a:extLst>
              <a:ext uri="{FF2B5EF4-FFF2-40B4-BE49-F238E27FC236}">
                <a16:creationId xmlns:a16="http://schemas.microsoft.com/office/drawing/2014/main" id="{76DEDC30-34ED-AAFB-0FA4-CB818A8B6C42}"/>
              </a:ext>
            </a:extLst>
          </p:cNvPr>
          <p:cNvSpPr>
            <a:spLocks noGrp="1"/>
          </p:cNvSpPr>
          <p:nvPr>
            <p:ph type="body" sz="half" idx="40"/>
          </p:nvPr>
        </p:nvSpPr>
        <p:spPr/>
        <p:txBody>
          <a:bodyPr/>
          <a:lstStyle/>
          <a:p>
            <a:endParaRPr lang="en-US"/>
          </a:p>
        </p:txBody>
      </p:sp>
      <p:sp>
        <p:nvSpPr>
          <p:cNvPr id="31" name="Text Placeholder 30">
            <a:extLst>
              <a:ext uri="{FF2B5EF4-FFF2-40B4-BE49-F238E27FC236}">
                <a16:creationId xmlns:a16="http://schemas.microsoft.com/office/drawing/2014/main" id="{4A96EF32-44A1-43BD-719B-F6FA189D4ED0}"/>
              </a:ext>
            </a:extLst>
          </p:cNvPr>
          <p:cNvSpPr>
            <a:spLocks noGrp="1"/>
          </p:cNvSpPr>
          <p:nvPr>
            <p:ph type="body" sz="half" idx="41"/>
          </p:nvPr>
        </p:nvSpPr>
        <p:spPr>
          <a:xfrm>
            <a:off x="3891892" y="5469213"/>
            <a:ext cx="2811727" cy="469573"/>
          </a:xfrm>
        </p:spPr>
        <p:txBody>
          <a:bodyPr lIns="91440" tIns="45720" rIns="91440" bIns="45720" anchor="t"/>
          <a:lstStyle/>
          <a:p>
            <a:r>
              <a:rPr lang="en-US" dirty="0">
                <a:ea typeface="Calibri"/>
                <a:cs typeface="Calibri"/>
              </a:rPr>
              <a:t>Plan and implement nurture, WOW, Support for Learning, play, outdoor learning, integrated day , family learning </a:t>
            </a:r>
            <a:r>
              <a:rPr lang="en-US" dirty="0" err="1">
                <a:ea typeface="Calibri"/>
                <a:cs typeface="Calibri"/>
              </a:rPr>
              <a:t>programme</a:t>
            </a:r>
            <a:r>
              <a:rPr lang="en-US" dirty="0">
                <a:ea typeface="Calibri"/>
                <a:cs typeface="Calibri"/>
              </a:rPr>
              <a:t> and PEF approaches</a:t>
            </a:r>
          </a:p>
        </p:txBody>
      </p:sp>
      <p:sp>
        <p:nvSpPr>
          <p:cNvPr id="32" name="Text Placeholder 31">
            <a:extLst>
              <a:ext uri="{FF2B5EF4-FFF2-40B4-BE49-F238E27FC236}">
                <a16:creationId xmlns:a16="http://schemas.microsoft.com/office/drawing/2014/main" id="{BCC64D2D-0359-998F-E7F7-79499D7B2A0E}"/>
              </a:ext>
            </a:extLst>
          </p:cNvPr>
          <p:cNvSpPr>
            <a:spLocks noGrp="1"/>
          </p:cNvSpPr>
          <p:nvPr>
            <p:ph type="body" sz="half" idx="42"/>
          </p:nvPr>
        </p:nvSpPr>
        <p:spPr/>
        <p:txBody>
          <a:bodyPr lIns="91440" tIns="45720" rIns="91440" bIns="45720" anchor="t"/>
          <a:lstStyle/>
          <a:p>
            <a:r>
              <a:rPr lang="en-US">
                <a:ea typeface="Calibri"/>
                <a:cs typeface="Calibri"/>
              </a:rPr>
              <a:t>SLT and staff</a:t>
            </a:r>
            <a:endParaRPr lang="en-US"/>
          </a:p>
        </p:txBody>
      </p:sp>
      <p:sp>
        <p:nvSpPr>
          <p:cNvPr id="33" name="Text Placeholder 32">
            <a:extLst>
              <a:ext uri="{FF2B5EF4-FFF2-40B4-BE49-F238E27FC236}">
                <a16:creationId xmlns:a16="http://schemas.microsoft.com/office/drawing/2014/main" id="{E0174E60-7F0A-F104-489E-420D8F3BA855}"/>
              </a:ext>
            </a:extLst>
          </p:cNvPr>
          <p:cNvSpPr>
            <a:spLocks noGrp="1"/>
          </p:cNvSpPr>
          <p:nvPr>
            <p:ph type="body" sz="half" idx="43"/>
          </p:nvPr>
        </p:nvSpPr>
        <p:spPr/>
        <p:txBody>
          <a:bodyPr lIns="91440" tIns="45720" rIns="91440" bIns="45720" anchor="t"/>
          <a:lstStyle/>
          <a:p>
            <a:r>
              <a:rPr lang="en-US">
                <a:ea typeface="Calibri"/>
                <a:cs typeface="Calibri"/>
              </a:rPr>
              <a:t>August</a:t>
            </a:r>
            <a:endParaRPr lang="en-US"/>
          </a:p>
        </p:txBody>
      </p:sp>
      <p:sp>
        <p:nvSpPr>
          <p:cNvPr id="34" name="Text Placeholder 33">
            <a:extLst>
              <a:ext uri="{FF2B5EF4-FFF2-40B4-BE49-F238E27FC236}">
                <a16:creationId xmlns:a16="http://schemas.microsoft.com/office/drawing/2014/main" id="{EE807972-088D-24FA-B5F7-5A4B6024947D}"/>
              </a:ext>
            </a:extLst>
          </p:cNvPr>
          <p:cNvSpPr>
            <a:spLocks noGrp="1"/>
          </p:cNvSpPr>
          <p:nvPr>
            <p:ph type="body" sz="half" idx="44"/>
          </p:nvPr>
        </p:nvSpPr>
        <p:spPr>
          <a:xfrm>
            <a:off x="8381318" y="3115531"/>
            <a:ext cx="2848013" cy="462316"/>
          </a:xfrm>
        </p:spPr>
        <p:txBody>
          <a:bodyPr lIns="91440" tIns="45720" rIns="91440" bIns="45720" anchor="t"/>
          <a:lstStyle/>
          <a:p>
            <a:r>
              <a:rPr lang="en-US" dirty="0">
                <a:ea typeface="+mn-lt"/>
                <a:cs typeface="+mn-lt"/>
              </a:rPr>
              <a:t>Whole-school approaches to inclusive pedagogy (e.g. Environments, differentiation, scaffolding, adaptive teaching) are evident in 100% of planning samples.</a:t>
            </a:r>
            <a:endParaRPr lang="en-US" dirty="0"/>
          </a:p>
          <a:p>
            <a:endParaRPr lang="en-US">
              <a:ea typeface="Calibri"/>
              <a:cs typeface="Calibri"/>
            </a:endParaRPr>
          </a:p>
        </p:txBody>
      </p:sp>
      <p:sp>
        <p:nvSpPr>
          <p:cNvPr id="35" name="Text Placeholder 34">
            <a:extLst>
              <a:ext uri="{FF2B5EF4-FFF2-40B4-BE49-F238E27FC236}">
                <a16:creationId xmlns:a16="http://schemas.microsoft.com/office/drawing/2014/main" id="{5C7D60AC-3487-F516-C095-390DE8FC082B}"/>
              </a:ext>
            </a:extLst>
          </p:cNvPr>
          <p:cNvSpPr>
            <a:spLocks noGrp="1"/>
          </p:cNvSpPr>
          <p:nvPr>
            <p:ph type="body" sz="half" idx="45"/>
          </p:nvPr>
        </p:nvSpPr>
        <p:spPr/>
        <p:txBody>
          <a:bodyPr/>
          <a:lstStyle/>
          <a:p>
            <a:endParaRPr lang="en-US"/>
          </a:p>
        </p:txBody>
      </p:sp>
    </p:spTree>
    <p:extLst>
      <p:ext uri="{BB962C8B-B14F-4D97-AF65-F5344CB8AC3E}">
        <p14:creationId xmlns:p14="http://schemas.microsoft.com/office/powerpoint/2010/main" val="470861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Placeholder 41">
            <a:extLst>
              <a:ext uri="{FF2B5EF4-FFF2-40B4-BE49-F238E27FC236}">
                <a16:creationId xmlns:a16="http://schemas.microsoft.com/office/drawing/2014/main" id="{931235AF-6869-3198-AC18-146443973C63}"/>
              </a:ext>
            </a:extLst>
          </p:cNvPr>
          <p:cNvPicPr>
            <a:picLocks noGrp="1" noChangeAspect="1"/>
          </p:cNvPicPr>
          <p:nvPr>
            <p:ph type="pic" sz="quarter" idx="13"/>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E3441277-D2A5-1E3C-A304-00A1AB30577F}"/>
              </a:ext>
            </a:extLst>
          </p:cNvPr>
          <p:cNvSpPr>
            <a:spLocks noGrp="1"/>
          </p:cNvSpPr>
          <p:nvPr>
            <p:ph type="ctrTitle"/>
          </p:nvPr>
        </p:nvSpPr>
        <p:spPr/>
        <p:txBody>
          <a:bodyPr lIns="91440" tIns="45720" rIns="91440" bIns="45720" anchor="b"/>
          <a:lstStyle/>
          <a:p>
            <a:r>
              <a:rPr lang="en-US">
                <a:ea typeface="Calibri Light"/>
                <a:cs typeface="Calibri Light"/>
              </a:rPr>
              <a:t> Our Lady of Lourdes RC Primary    </a:t>
            </a:r>
            <a:endParaRPr lang="en-US"/>
          </a:p>
        </p:txBody>
      </p:sp>
      <p:sp>
        <p:nvSpPr>
          <p:cNvPr id="4" name="Text Placeholder 3">
            <a:extLst>
              <a:ext uri="{FF2B5EF4-FFF2-40B4-BE49-F238E27FC236}">
                <a16:creationId xmlns:a16="http://schemas.microsoft.com/office/drawing/2014/main" id="{003DB2B4-66B8-D652-33CD-B5B5CDDED430}"/>
              </a:ext>
            </a:extLst>
          </p:cNvPr>
          <p:cNvSpPr>
            <a:spLocks noGrp="1"/>
          </p:cNvSpPr>
          <p:nvPr>
            <p:ph type="body" sz="half" idx="12"/>
          </p:nvPr>
        </p:nvSpPr>
        <p:spPr>
          <a:xfrm>
            <a:off x="2788003" y="1234045"/>
            <a:ext cx="7788807" cy="46957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a:t>
            </a:r>
            <a:r>
              <a:rPr lang="en-US" sz="1600" i="0" dirty="0" err="1">
                <a:latin typeface="Segoe UI"/>
                <a:ea typeface="Calibri"/>
                <a:cs typeface="Segoe UI"/>
              </a:rPr>
              <a:t>leadingto</a:t>
            </a:r>
            <a:r>
              <a:rPr lang="en-US" sz="1600" i="0" dirty="0">
                <a:latin typeface="Segoe UI"/>
                <a:ea typeface="Calibri"/>
                <a:cs typeface="Segoe UI"/>
              </a:rPr>
              <a:t> improved engagement and attainment.</a:t>
            </a:r>
            <a:endParaRPr lang="en-US" sz="1600" i="0" dirty="0">
              <a:solidFill>
                <a:srgbClr val="000000"/>
              </a:solidFill>
              <a:latin typeface="Segoe UI"/>
              <a:ea typeface="Calibri"/>
              <a:cs typeface="Segoe UI"/>
            </a:endParaRPr>
          </a:p>
          <a:p>
            <a:endParaRPr lang="en-US" i="0" dirty="0">
              <a:latin typeface="Segoe UI"/>
              <a:ea typeface="Calibri"/>
              <a:cs typeface="Segoe UI"/>
            </a:endParaRPr>
          </a:p>
        </p:txBody>
      </p:sp>
      <p:sp>
        <p:nvSpPr>
          <p:cNvPr id="5" name="Text Placeholder 4">
            <a:extLst>
              <a:ext uri="{FF2B5EF4-FFF2-40B4-BE49-F238E27FC236}">
                <a16:creationId xmlns:a16="http://schemas.microsoft.com/office/drawing/2014/main" id="{F9F8D7AB-1202-C1E2-C27E-107E3EAEEE7D}"/>
              </a:ext>
            </a:extLst>
          </p:cNvPr>
          <p:cNvSpPr>
            <a:spLocks noGrp="1"/>
          </p:cNvSpPr>
          <p:nvPr>
            <p:ph type="body" sz="half" idx="14"/>
          </p:nvPr>
        </p:nvSpPr>
        <p:spPr/>
        <p:txBody>
          <a:bodyPr/>
          <a:lstStyle/>
          <a:p>
            <a:r>
              <a:rPr lang="en-US"/>
              <a:t>2026 2027</a:t>
            </a:r>
          </a:p>
          <a:p>
            <a:endParaRPr lang="en-US"/>
          </a:p>
        </p:txBody>
      </p:sp>
      <p:sp>
        <p:nvSpPr>
          <p:cNvPr id="6" name="Text Placeholder 5">
            <a:extLst>
              <a:ext uri="{FF2B5EF4-FFF2-40B4-BE49-F238E27FC236}">
                <a16:creationId xmlns:a16="http://schemas.microsoft.com/office/drawing/2014/main" id="{DAB9D981-E5F0-F865-DE03-3027A6D44E53}"/>
              </a:ext>
            </a:extLst>
          </p:cNvPr>
          <p:cNvSpPr>
            <a:spLocks noGrp="1"/>
          </p:cNvSpPr>
          <p:nvPr>
            <p:ph type="body" sz="half" idx="15"/>
          </p:nvPr>
        </p:nvSpPr>
        <p:spPr/>
        <p:txBody>
          <a:bodyPr/>
          <a:lstStyle/>
          <a:p>
            <a:endParaRPr lang="en-US"/>
          </a:p>
        </p:txBody>
      </p:sp>
      <p:sp>
        <p:nvSpPr>
          <p:cNvPr id="7" name="Text Placeholder 6">
            <a:extLst>
              <a:ext uri="{FF2B5EF4-FFF2-40B4-BE49-F238E27FC236}">
                <a16:creationId xmlns:a16="http://schemas.microsoft.com/office/drawing/2014/main" id="{E18AE270-F3F0-5593-45DE-2A3BC46133FA}"/>
              </a:ext>
            </a:extLst>
          </p:cNvPr>
          <p:cNvSpPr>
            <a:spLocks noGrp="1"/>
          </p:cNvSpPr>
          <p:nvPr>
            <p:ph type="body" sz="half" idx="16"/>
          </p:nvPr>
        </p:nvSpPr>
        <p:spPr/>
        <p:txBody>
          <a:bodyPr/>
          <a:lstStyle/>
          <a:p>
            <a:endParaRPr lang="en-US"/>
          </a:p>
        </p:txBody>
      </p:sp>
      <p:sp>
        <p:nvSpPr>
          <p:cNvPr id="8" name="Text Placeholder 7">
            <a:extLst>
              <a:ext uri="{FF2B5EF4-FFF2-40B4-BE49-F238E27FC236}">
                <a16:creationId xmlns:a16="http://schemas.microsoft.com/office/drawing/2014/main" id="{5988EBAD-00B2-E623-E517-6299F34FD39F}"/>
              </a:ext>
            </a:extLst>
          </p:cNvPr>
          <p:cNvSpPr>
            <a:spLocks noGrp="1"/>
          </p:cNvSpPr>
          <p:nvPr>
            <p:ph type="body" sz="half" idx="17"/>
          </p:nvPr>
        </p:nvSpPr>
        <p:spPr/>
        <p:txBody>
          <a:bodyPr/>
          <a:lstStyle/>
          <a:p>
            <a:endParaRPr lang="en-US"/>
          </a:p>
        </p:txBody>
      </p:sp>
      <p:sp>
        <p:nvSpPr>
          <p:cNvPr id="9" name="Text Placeholder 8">
            <a:extLst>
              <a:ext uri="{FF2B5EF4-FFF2-40B4-BE49-F238E27FC236}">
                <a16:creationId xmlns:a16="http://schemas.microsoft.com/office/drawing/2014/main" id="{9802FDB8-3173-B3D6-4E2F-98686D24B01E}"/>
              </a:ext>
            </a:extLst>
          </p:cNvPr>
          <p:cNvSpPr>
            <a:spLocks noGrp="1"/>
          </p:cNvSpPr>
          <p:nvPr>
            <p:ph type="body" sz="half" idx="18"/>
          </p:nvPr>
        </p:nvSpPr>
        <p:spPr/>
        <p:txBody>
          <a:bodyPr/>
          <a:lstStyle/>
          <a:p>
            <a:endParaRPr lang="en-US"/>
          </a:p>
        </p:txBody>
      </p:sp>
      <p:sp>
        <p:nvSpPr>
          <p:cNvPr id="10" name="Text Placeholder 9">
            <a:extLst>
              <a:ext uri="{FF2B5EF4-FFF2-40B4-BE49-F238E27FC236}">
                <a16:creationId xmlns:a16="http://schemas.microsoft.com/office/drawing/2014/main" id="{7E70F198-A8D3-60DF-7BD4-483EB8AF857B}"/>
              </a:ext>
            </a:extLst>
          </p:cNvPr>
          <p:cNvSpPr>
            <a:spLocks noGrp="1"/>
          </p:cNvSpPr>
          <p:nvPr>
            <p:ph type="body" sz="half" idx="19"/>
          </p:nvPr>
        </p:nvSpPr>
        <p:spPr/>
        <p:txBody>
          <a:bodyPr/>
          <a:lstStyle/>
          <a:p>
            <a:endParaRPr lang="en-US"/>
          </a:p>
        </p:txBody>
      </p:sp>
      <p:sp>
        <p:nvSpPr>
          <p:cNvPr id="11" name="Text Placeholder 10">
            <a:extLst>
              <a:ext uri="{FF2B5EF4-FFF2-40B4-BE49-F238E27FC236}">
                <a16:creationId xmlns:a16="http://schemas.microsoft.com/office/drawing/2014/main" id="{76D1C1F9-4C95-0C91-993D-9DEE916F836C}"/>
              </a:ext>
            </a:extLst>
          </p:cNvPr>
          <p:cNvSpPr>
            <a:spLocks noGrp="1"/>
          </p:cNvSpPr>
          <p:nvPr>
            <p:ph type="body" sz="half" idx="20"/>
          </p:nvPr>
        </p:nvSpPr>
        <p:spPr/>
        <p:txBody>
          <a:bodyPr lIns="91440" tIns="45720" rIns="91440" bIns="45720" anchor="t"/>
          <a:lstStyle/>
          <a:p>
            <a:r>
              <a:rPr lang="en-US">
                <a:ea typeface="Calibri"/>
                <a:cs typeface="Calibri"/>
              </a:rPr>
              <a:t>Digital</a:t>
            </a:r>
            <a:endParaRPr lang="en-US"/>
          </a:p>
        </p:txBody>
      </p:sp>
      <p:sp>
        <p:nvSpPr>
          <p:cNvPr id="12" name="Text Placeholder 11">
            <a:extLst>
              <a:ext uri="{FF2B5EF4-FFF2-40B4-BE49-F238E27FC236}">
                <a16:creationId xmlns:a16="http://schemas.microsoft.com/office/drawing/2014/main" id="{6C1FB90C-54AE-D671-89CA-9FFA140CD34C}"/>
              </a:ext>
            </a:extLst>
          </p:cNvPr>
          <p:cNvSpPr>
            <a:spLocks noGrp="1"/>
          </p:cNvSpPr>
          <p:nvPr>
            <p:ph type="body" sz="half" idx="22"/>
          </p:nvPr>
        </p:nvSpPr>
        <p:spPr/>
        <p:txBody>
          <a:bodyPr/>
          <a:lstStyle/>
          <a:p>
            <a:endParaRPr lang="en-US"/>
          </a:p>
        </p:txBody>
      </p:sp>
      <p:sp>
        <p:nvSpPr>
          <p:cNvPr id="13" name="Text Placeholder 12">
            <a:extLst>
              <a:ext uri="{FF2B5EF4-FFF2-40B4-BE49-F238E27FC236}">
                <a16:creationId xmlns:a16="http://schemas.microsoft.com/office/drawing/2014/main" id="{DDD6CC66-B866-BA24-412D-C4B1BA621A7F}"/>
              </a:ext>
            </a:extLst>
          </p:cNvPr>
          <p:cNvSpPr>
            <a:spLocks noGrp="1"/>
          </p:cNvSpPr>
          <p:nvPr>
            <p:ph type="body" sz="half" idx="23"/>
          </p:nvPr>
        </p:nvSpPr>
        <p:spPr/>
        <p:txBody>
          <a:bodyPr/>
          <a:lstStyle/>
          <a:p>
            <a:endParaRPr lang="en-US"/>
          </a:p>
        </p:txBody>
      </p:sp>
      <p:sp>
        <p:nvSpPr>
          <p:cNvPr id="14" name="Text Placeholder 13">
            <a:extLst>
              <a:ext uri="{FF2B5EF4-FFF2-40B4-BE49-F238E27FC236}">
                <a16:creationId xmlns:a16="http://schemas.microsoft.com/office/drawing/2014/main" id="{D64E9D14-A012-156E-BF97-5D0038E1E0F4}"/>
              </a:ext>
            </a:extLst>
          </p:cNvPr>
          <p:cNvSpPr>
            <a:spLocks noGrp="1"/>
          </p:cNvSpPr>
          <p:nvPr>
            <p:ph type="body" sz="half" idx="24"/>
          </p:nvPr>
        </p:nvSpPr>
        <p:spPr/>
        <p:txBody>
          <a:bodyPr/>
          <a:lstStyle/>
          <a:p>
            <a:endParaRPr lang="en-US"/>
          </a:p>
        </p:txBody>
      </p:sp>
      <p:sp>
        <p:nvSpPr>
          <p:cNvPr id="15" name="Text Placeholder 14">
            <a:extLst>
              <a:ext uri="{FF2B5EF4-FFF2-40B4-BE49-F238E27FC236}">
                <a16:creationId xmlns:a16="http://schemas.microsoft.com/office/drawing/2014/main" id="{81B46CE0-749E-24D5-C829-55E1D5785577}"/>
              </a:ext>
            </a:extLst>
          </p:cNvPr>
          <p:cNvSpPr>
            <a:spLocks noGrp="1"/>
          </p:cNvSpPr>
          <p:nvPr>
            <p:ph type="body" sz="half" idx="25"/>
          </p:nvPr>
        </p:nvSpPr>
        <p:spPr/>
        <p:txBody>
          <a:bodyPr/>
          <a:lstStyle/>
          <a:p>
            <a:endParaRPr lang="en-US"/>
          </a:p>
        </p:txBody>
      </p:sp>
      <p:sp>
        <p:nvSpPr>
          <p:cNvPr id="16" name="Text Placeholder 15">
            <a:extLst>
              <a:ext uri="{FF2B5EF4-FFF2-40B4-BE49-F238E27FC236}">
                <a16:creationId xmlns:a16="http://schemas.microsoft.com/office/drawing/2014/main" id="{54996A64-22F9-FD90-BB6A-2D3B301A9D7C}"/>
              </a:ext>
            </a:extLst>
          </p:cNvPr>
          <p:cNvSpPr>
            <a:spLocks noGrp="1"/>
          </p:cNvSpPr>
          <p:nvPr>
            <p:ph type="body" sz="half" idx="26"/>
          </p:nvPr>
        </p:nvSpPr>
        <p:spPr/>
        <p:txBody>
          <a:bodyPr lIns="91440" tIns="45720" rIns="91440" bIns="45720" anchor="t"/>
          <a:lstStyle/>
          <a:p>
            <a:r>
              <a:rPr lang="en-US">
                <a:ea typeface="Calibri"/>
                <a:cs typeface="Calibri"/>
              </a:rPr>
              <a:t>HWB and peer </a:t>
            </a:r>
            <a:r>
              <a:rPr lang="en-US" err="1">
                <a:ea typeface="Calibri"/>
                <a:cs typeface="Calibri"/>
              </a:rPr>
              <a:t>mediatio</a:t>
            </a:r>
            <a:r>
              <a:rPr lang="en-US">
                <a:ea typeface="Calibri"/>
                <a:cs typeface="Calibri"/>
              </a:rPr>
              <a:t>n</a:t>
            </a:r>
            <a:endParaRPr lang="en-US"/>
          </a:p>
        </p:txBody>
      </p:sp>
      <p:sp>
        <p:nvSpPr>
          <p:cNvPr id="17" name="Text Placeholder 16">
            <a:extLst>
              <a:ext uri="{FF2B5EF4-FFF2-40B4-BE49-F238E27FC236}">
                <a16:creationId xmlns:a16="http://schemas.microsoft.com/office/drawing/2014/main" id="{27D6536C-3A4A-0534-CB40-C4D6A0C5C1AD}"/>
              </a:ext>
            </a:extLst>
          </p:cNvPr>
          <p:cNvSpPr>
            <a:spLocks noGrp="1"/>
          </p:cNvSpPr>
          <p:nvPr>
            <p:ph type="body" sz="half" idx="27"/>
          </p:nvPr>
        </p:nvSpPr>
        <p:spPr/>
        <p:txBody>
          <a:bodyPr/>
          <a:lstStyle/>
          <a:p>
            <a:endParaRPr lang="en-US"/>
          </a:p>
        </p:txBody>
      </p:sp>
      <p:sp>
        <p:nvSpPr>
          <p:cNvPr id="18" name="Text Placeholder 17">
            <a:extLst>
              <a:ext uri="{FF2B5EF4-FFF2-40B4-BE49-F238E27FC236}">
                <a16:creationId xmlns:a16="http://schemas.microsoft.com/office/drawing/2014/main" id="{BC54BD69-84E0-B505-25FA-A6934B2D126A}"/>
              </a:ext>
            </a:extLst>
          </p:cNvPr>
          <p:cNvSpPr>
            <a:spLocks noGrp="1"/>
          </p:cNvSpPr>
          <p:nvPr>
            <p:ph type="body" sz="half" idx="28"/>
          </p:nvPr>
        </p:nvSpPr>
        <p:spPr/>
        <p:txBody>
          <a:bodyPr/>
          <a:lstStyle/>
          <a:p>
            <a:endParaRPr lang="en-US"/>
          </a:p>
        </p:txBody>
      </p:sp>
      <p:sp>
        <p:nvSpPr>
          <p:cNvPr id="19" name="Text Placeholder 18">
            <a:extLst>
              <a:ext uri="{FF2B5EF4-FFF2-40B4-BE49-F238E27FC236}">
                <a16:creationId xmlns:a16="http://schemas.microsoft.com/office/drawing/2014/main" id="{EBEEF80D-082F-B076-0F42-19D89E961103}"/>
              </a:ext>
            </a:extLst>
          </p:cNvPr>
          <p:cNvSpPr>
            <a:spLocks noGrp="1"/>
          </p:cNvSpPr>
          <p:nvPr>
            <p:ph type="body" sz="half" idx="29"/>
          </p:nvPr>
        </p:nvSpPr>
        <p:spPr/>
        <p:txBody>
          <a:bodyPr/>
          <a:lstStyle/>
          <a:p>
            <a:endParaRPr lang="en-US"/>
          </a:p>
        </p:txBody>
      </p:sp>
      <p:sp>
        <p:nvSpPr>
          <p:cNvPr id="20" name="Text Placeholder 19">
            <a:extLst>
              <a:ext uri="{FF2B5EF4-FFF2-40B4-BE49-F238E27FC236}">
                <a16:creationId xmlns:a16="http://schemas.microsoft.com/office/drawing/2014/main" id="{200832A6-1A78-FFBE-6BFF-C0E7C74623D0}"/>
              </a:ext>
            </a:extLst>
          </p:cNvPr>
          <p:cNvSpPr>
            <a:spLocks noGrp="1"/>
          </p:cNvSpPr>
          <p:nvPr>
            <p:ph type="body" sz="half" idx="30"/>
          </p:nvPr>
        </p:nvSpPr>
        <p:spPr/>
        <p:txBody>
          <a:bodyPr/>
          <a:lstStyle/>
          <a:p>
            <a:endParaRPr lang="en-US"/>
          </a:p>
        </p:txBody>
      </p:sp>
      <p:sp>
        <p:nvSpPr>
          <p:cNvPr id="21" name="Text Placeholder 20">
            <a:extLst>
              <a:ext uri="{FF2B5EF4-FFF2-40B4-BE49-F238E27FC236}">
                <a16:creationId xmlns:a16="http://schemas.microsoft.com/office/drawing/2014/main" id="{ABC7C3B9-811C-A23C-28FF-925DB4B5E227}"/>
              </a:ext>
            </a:extLst>
          </p:cNvPr>
          <p:cNvSpPr>
            <a:spLocks noGrp="1"/>
          </p:cNvSpPr>
          <p:nvPr>
            <p:ph type="body" sz="half" idx="31"/>
          </p:nvPr>
        </p:nvSpPr>
        <p:spPr/>
        <p:txBody>
          <a:bodyPr lIns="91440" tIns="45720" rIns="91440" bIns="45720" anchor="t"/>
          <a:lstStyle/>
          <a:p>
            <a:r>
              <a:rPr lang="en-US">
                <a:ea typeface="Calibri"/>
                <a:cs typeface="Calibri"/>
              </a:rPr>
              <a:t>Play and outdoor learning</a:t>
            </a:r>
            <a:endParaRPr lang="en-US"/>
          </a:p>
        </p:txBody>
      </p:sp>
      <p:sp>
        <p:nvSpPr>
          <p:cNvPr id="22" name="Text Placeholder 21">
            <a:extLst>
              <a:ext uri="{FF2B5EF4-FFF2-40B4-BE49-F238E27FC236}">
                <a16:creationId xmlns:a16="http://schemas.microsoft.com/office/drawing/2014/main" id="{69676F9E-361D-81CD-16E8-7D68AD14B0EA}"/>
              </a:ext>
            </a:extLst>
          </p:cNvPr>
          <p:cNvSpPr>
            <a:spLocks noGrp="1"/>
          </p:cNvSpPr>
          <p:nvPr>
            <p:ph type="body" sz="half" idx="32"/>
          </p:nvPr>
        </p:nvSpPr>
        <p:spPr/>
        <p:txBody>
          <a:bodyPr/>
          <a:lstStyle/>
          <a:p>
            <a:endParaRPr lang="en-US"/>
          </a:p>
        </p:txBody>
      </p:sp>
      <p:sp>
        <p:nvSpPr>
          <p:cNvPr id="23" name="Text Placeholder 22">
            <a:extLst>
              <a:ext uri="{FF2B5EF4-FFF2-40B4-BE49-F238E27FC236}">
                <a16:creationId xmlns:a16="http://schemas.microsoft.com/office/drawing/2014/main" id="{13B64BCA-41EF-51E8-5A9C-F480E885A7F0}"/>
              </a:ext>
            </a:extLst>
          </p:cNvPr>
          <p:cNvSpPr>
            <a:spLocks noGrp="1"/>
          </p:cNvSpPr>
          <p:nvPr>
            <p:ph type="body" sz="half" idx="33"/>
          </p:nvPr>
        </p:nvSpPr>
        <p:spPr/>
        <p:txBody>
          <a:bodyPr/>
          <a:lstStyle/>
          <a:p>
            <a:endParaRPr lang="en-US"/>
          </a:p>
        </p:txBody>
      </p:sp>
      <p:sp>
        <p:nvSpPr>
          <p:cNvPr id="24" name="Text Placeholder 23">
            <a:extLst>
              <a:ext uri="{FF2B5EF4-FFF2-40B4-BE49-F238E27FC236}">
                <a16:creationId xmlns:a16="http://schemas.microsoft.com/office/drawing/2014/main" id="{6B194757-01A4-6C8A-C292-AFA9F102C95C}"/>
              </a:ext>
            </a:extLst>
          </p:cNvPr>
          <p:cNvSpPr>
            <a:spLocks noGrp="1"/>
          </p:cNvSpPr>
          <p:nvPr>
            <p:ph type="body" sz="half" idx="34"/>
          </p:nvPr>
        </p:nvSpPr>
        <p:spPr/>
        <p:txBody>
          <a:bodyPr/>
          <a:lstStyle/>
          <a:p>
            <a:endParaRPr lang="en-US"/>
          </a:p>
        </p:txBody>
      </p:sp>
      <p:sp>
        <p:nvSpPr>
          <p:cNvPr id="25" name="Text Placeholder 24">
            <a:extLst>
              <a:ext uri="{FF2B5EF4-FFF2-40B4-BE49-F238E27FC236}">
                <a16:creationId xmlns:a16="http://schemas.microsoft.com/office/drawing/2014/main" id="{1BDBAE8E-3B36-1976-FA79-53152A16B742}"/>
              </a:ext>
            </a:extLst>
          </p:cNvPr>
          <p:cNvSpPr>
            <a:spLocks noGrp="1"/>
          </p:cNvSpPr>
          <p:nvPr>
            <p:ph type="body" sz="half" idx="35"/>
          </p:nvPr>
        </p:nvSpPr>
        <p:spPr/>
        <p:txBody>
          <a:bodyPr/>
          <a:lstStyle/>
          <a:p>
            <a:endParaRPr lang="en-US"/>
          </a:p>
        </p:txBody>
      </p:sp>
      <p:sp>
        <p:nvSpPr>
          <p:cNvPr id="26" name="Text Placeholder 25">
            <a:extLst>
              <a:ext uri="{FF2B5EF4-FFF2-40B4-BE49-F238E27FC236}">
                <a16:creationId xmlns:a16="http://schemas.microsoft.com/office/drawing/2014/main" id="{9865CC0B-553E-6DE3-AC58-D915A99FE651}"/>
              </a:ext>
            </a:extLst>
          </p:cNvPr>
          <p:cNvSpPr>
            <a:spLocks noGrp="1"/>
          </p:cNvSpPr>
          <p:nvPr>
            <p:ph type="body" sz="half" idx="36"/>
          </p:nvPr>
        </p:nvSpPr>
        <p:spPr/>
        <p:txBody>
          <a:bodyPr lIns="91440" tIns="45720" rIns="91440" bIns="45720" anchor="t"/>
          <a:lstStyle/>
          <a:p>
            <a:r>
              <a:rPr lang="en-US">
                <a:ea typeface="Calibri"/>
                <a:cs typeface="Calibri"/>
              </a:rPr>
              <a:t>CIC and LOL</a:t>
            </a:r>
            <a:endParaRPr lang="en-US"/>
          </a:p>
        </p:txBody>
      </p:sp>
      <p:sp>
        <p:nvSpPr>
          <p:cNvPr id="27" name="Text Placeholder 26">
            <a:extLst>
              <a:ext uri="{FF2B5EF4-FFF2-40B4-BE49-F238E27FC236}">
                <a16:creationId xmlns:a16="http://schemas.microsoft.com/office/drawing/2014/main" id="{EED36C0D-02B8-7213-8066-7CA6CE0ED9ED}"/>
              </a:ext>
            </a:extLst>
          </p:cNvPr>
          <p:cNvSpPr>
            <a:spLocks noGrp="1"/>
          </p:cNvSpPr>
          <p:nvPr>
            <p:ph type="body" sz="half" idx="37"/>
          </p:nvPr>
        </p:nvSpPr>
        <p:spPr/>
        <p:txBody>
          <a:bodyPr/>
          <a:lstStyle/>
          <a:p>
            <a:endParaRPr lang="en-US"/>
          </a:p>
        </p:txBody>
      </p:sp>
      <p:sp>
        <p:nvSpPr>
          <p:cNvPr id="28" name="Text Placeholder 27">
            <a:extLst>
              <a:ext uri="{FF2B5EF4-FFF2-40B4-BE49-F238E27FC236}">
                <a16:creationId xmlns:a16="http://schemas.microsoft.com/office/drawing/2014/main" id="{6B47626E-68AA-D1B5-46A8-10A9DE8434BC}"/>
              </a:ext>
            </a:extLst>
          </p:cNvPr>
          <p:cNvSpPr>
            <a:spLocks noGrp="1"/>
          </p:cNvSpPr>
          <p:nvPr>
            <p:ph type="body" sz="half" idx="38"/>
          </p:nvPr>
        </p:nvSpPr>
        <p:spPr/>
        <p:txBody>
          <a:bodyPr/>
          <a:lstStyle/>
          <a:p>
            <a:endParaRPr lang="en-US"/>
          </a:p>
        </p:txBody>
      </p:sp>
      <p:sp>
        <p:nvSpPr>
          <p:cNvPr id="29" name="Text Placeholder 28">
            <a:extLst>
              <a:ext uri="{FF2B5EF4-FFF2-40B4-BE49-F238E27FC236}">
                <a16:creationId xmlns:a16="http://schemas.microsoft.com/office/drawing/2014/main" id="{31E7C923-CD53-1463-C335-0CC0B8C64C43}"/>
              </a:ext>
            </a:extLst>
          </p:cNvPr>
          <p:cNvSpPr>
            <a:spLocks noGrp="1"/>
          </p:cNvSpPr>
          <p:nvPr>
            <p:ph type="body" sz="half" idx="39"/>
          </p:nvPr>
        </p:nvSpPr>
        <p:spPr/>
        <p:txBody>
          <a:bodyPr/>
          <a:lstStyle/>
          <a:p>
            <a:endParaRPr lang="en-US"/>
          </a:p>
        </p:txBody>
      </p:sp>
      <p:sp>
        <p:nvSpPr>
          <p:cNvPr id="30" name="Text Placeholder 29">
            <a:extLst>
              <a:ext uri="{FF2B5EF4-FFF2-40B4-BE49-F238E27FC236}">
                <a16:creationId xmlns:a16="http://schemas.microsoft.com/office/drawing/2014/main" id="{3845F7FC-0ED6-1681-5F91-87B410622263}"/>
              </a:ext>
            </a:extLst>
          </p:cNvPr>
          <p:cNvSpPr>
            <a:spLocks noGrp="1"/>
          </p:cNvSpPr>
          <p:nvPr>
            <p:ph type="body" sz="half" idx="40"/>
          </p:nvPr>
        </p:nvSpPr>
        <p:spPr/>
        <p:txBody>
          <a:bodyPr/>
          <a:lstStyle/>
          <a:p>
            <a:endParaRPr lang="en-US"/>
          </a:p>
        </p:txBody>
      </p:sp>
      <p:sp>
        <p:nvSpPr>
          <p:cNvPr id="31" name="Text Placeholder 30">
            <a:extLst>
              <a:ext uri="{FF2B5EF4-FFF2-40B4-BE49-F238E27FC236}">
                <a16:creationId xmlns:a16="http://schemas.microsoft.com/office/drawing/2014/main" id="{F6760EE8-0A19-D61D-FAE3-74C720D94BF6}"/>
              </a:ext>
            </a:extLst>
          </p:cNvPr>
          <p:cNvSpPr>
            <a:spLocks noGrp="1"/>
          </p:cNvSpPr>
          <p:nvPr>
            <p:ph type="body" sz="half" idx="41"/>
          </p:nvPr>
        </p:nvSpPr>
        <p:spPr/>
        <p:txBody>
          <a:bodyPr lIns="91440" tIns="45720" rIns="91440" bIns="45720" anchor="t"/>
          <a:lstStyle/>
          <a:p>
            <a:r>
              <a:rPr lang="en-US">
                <a:ea typeface="Calibri"/>
                <a:cs typeface="Calibri"/>
              </a:rPr>
              <a:t>Pupil </a:t>
            </a:r>
            <a:r>
              <a:rPr lang="en-US" err="1">
                <a:ea typeface="Calibri"/>
                <a:cs typeface="Calibri"/>
              </a:rPr>
              <a:t>voic</a:t>
            </a:r>
            <a:r>
              <a:rPr lang="en-US">
                <a:ea typeface="Calibri"/>
                <a:cs typeface="Calibri"/>
              </a:rPr>
              <a:t>e and choice, leadership of learning, target setting</a:t>
            </a:r>
            <a:endParaRPr lang="en-US"/>
          </a:p>
        </p:txBody>
      </p:sp>
      <p:sp>
        <p:nvSpPr>
          <p:cNvPr id="32" name="Text Placeholder 31">
            <a:extLst>
              <a:ext uri="{FF2B5EF4-FFF2-40B4-BE49-F238E27FC236}">
                <a16:creationId xmlns:a16="http://schemas.microsoft.com/office/drawing/2014/main" id="{F3511245-9392-6E91-C79E-D3DCC01D4935}"/>
              </a:ext>
            </a:extLst>
          </p:cNvPr>
          <p:cNvSpPr>
            <a:spLocks noGrp="1"/>
          </p:cNvSpPr>
          <p:nvPr>
            <p:ph type="body" sz="half" idx="42"/>
          </p:nvPr>
        </p:nvSpPr>
        <p:spPr/>
        <p:txBody>
          <a:bodyPr/>
          <a:lstStyle/>
          <a:p>
            <a:endParaRPr lang="en-US"/>
          </a:p>
        </p:txBody>
      </p:sp>
      <p:sp>
        <p:nvSpPr>
          <p:cNvPr id="33" name="Text Placeholder 32">
            <a:extLst>
              <a:ext uri="{FF2B5EF4-FFF2-40B4-BE49-F238E27FC236}">
                <a16:creationId xmlns:a16="http://schemas.microsoft.com/office/drawing/2014/main" id="{AC99F482-B46F-0775-4D2E-4FBA9058AD1C}"/>
              </a:ext>
            </a:extLst>
          </p:cNvPr>
          <p:cNvSpPr>
            <a:spLocks noGrp="1"/>
          </p:cNvSpPr>
          <p:nvPr>
            <p:ph type="body" sz="half" idx="43"/>
          </p:nvPr>
        </p:nvSpPr>
        <p:spPr/>
        <p:txBody>
          <a:bodyPr/>
          <a:lstStyle/>
          <a:p>
            <a:endParaRPr lang="en-US"/>
          </a:p>
        </p:txBody>
      </p:sp>
      <p:sp>
        <p:nvSpPr>
          <p:cNvPr id="34" name="Text Placeholder 33">
            <a:extLst>
              <a:ext uri="{FF2B5EF4-FFF2-40B4-BE49-F238E27FC236}">
                <a16:creationId xmlns:a16="http://schemas.microsoft.com/office/drawing/2014/main" id="{7B5509DD-69E0-1862-D6ED-4C58C0761AF6}"/>
              </a:ext>
            </a:extLst>
          </p:cNvPr>
          <p:cNvSpPr>
            <a:spLocks noGrp="1"/>
          </p:cNvSpPr>
          <p:nvPr>
            <p:ph type="body" sz="half" idx="44"/>
          </p:nvPr>
        </p:nvSpPr>
        <p:spPr/>
        <p:txBody>
          <a:bodyPr/>
          <a:lstStyle/>
          <a:p>
            <a:endParaRPr lang="en-US"/>
          </a:p>
        </p:txBody>
      </p:sp>
      <p:sp>
        <p:nvSpPr>
          <p:cNvPr id="35" name="Text Placeholder 34">
            <a:extLst>
              <a:ext uri="{FF2B5EF4-FFF2-40B4-BE49-F238E27FC236}">
                <a16:creationId xmlns:a16="http://schemas.microsoft.com/office/drawing/2014/main" id="{4BBDA9E7-7101-9D50-299E-E71A55218898}"/>
              </a:ext>
            </a:extLst>
          </p:cNvPr>
          <p:cNvSpPr>
            <a:spLocks noGrp="1"/>
          </p:cNvSpPr>
          <p:nvPr>
            <p:ph type="body" sz="half" idx="45"/>
          </p:nvPr>
        </p:nvSpPr>
        <p:spPr/>
        <p:txBody>
          <a:bodyPr/>
          <a:lstStyle/>
          <a:p>
            <a:endParaRPr lang="en-US"/>
          </a:p>
        </p:txBody>
      </p:sp>
      <p:sp>
        <p:nvSpPr>
          <p:cNvPr id="36" name="Text Placeholder 35">
            <a:extLst>
              <a:ext uri="{FF2B5EF4-FFF2-40B4-BE49-F238E27FC236}">
                <a16:creationId xmlns:a16="http://schemas.microsoft.com/office/drawing/2014/main" id="{D800FF8F-122B-668A-313A-CFD930260730}"/>
              </a:ext>
            </a:extLst>
          </p:cNvPr>
          <p:cNvSpPr>
            <a:spLocks noGrp="1"/>
          </p:cNvSpPr>
          <p:nvPr>
            <p:ph type="body" sz="half" idx="46"/>
          </p:nvPr>
        </p:nvSpPr>
        <p:spPr/>
        <p:txBody>
          <a:bodyPr/>
          <a:lstStyle/>
          <a:p>
            <a:endParaRPr lang="en-US"/>
          </a:p>
        </p:txBody>
      </p:sp>
      <p:sp>
        <p:nvSpPr>
          <p:cNvPr id="37" name="Text Placeholder 36">
            <a:extLst>
              <a:ext uri="{FF2B5EF4-FFF2-40B4-BE49-F238E27FC236}">
                <a16:creationId xmlns:a16="http://schemas.microsoft.com/office/drawing/2014/main" id="{4A71E2C1-8860-47A1-49E6-3ECE4B0715A6}"/>
              </a:ext>
            </a:extLst>
          </p:cNvPr>
          <p:cNvSpPr>
            <a:spLocks noGrp="1"/>
          </p:cNvSpPr>
          <p:nvPr>
            <p:ph type="body" sz="half" idx="47"/>
          </p:nvPr>
        </p:nvSpPr>
        <p:spPr/>
        <p:txBody>
          <a:bodyPr/>
          <a:lstStyle/>
          <a:p>
            <a:endParaRPr lang="en-US"/>
          </a:p>
        </p:txBody>
      </p:sp>
      <p:sp>
        <p:nvSpPr>
          <p:cNvPr id="38" name="Text Placeholder 37">
            <a:extLst>
              <a:ext uri="{FF2B5EF4-FFF2-40B4-BE49-F238E27FC236}">
                <a16:creationId xmlns:a16="http://schemas.microsoft.com/office/drawing/2014/main" id="{1F8BBC94-C45A-C83D-7D6A-54EE43613CAE}"/>
              </a:ext>
            </a:extLst>
          </p:cNvPr>
          <p:cNvSpPr>
            <a:spLocks noGrp="1"/>
          </p:cNvSpPr>
          <p:nvPr>
            <p:ph type="body" sz="half" idx="48"/>
          </p:nvPr>
        </p:nvSpPr>
        <p:spPr/>
        <p:txBody>
          <a:bodyPr/>
          <a:lstStyle/>
          <a:p>
            <a:endParaRPr lang="en-US"/>
          </a:p>
        </p:txBody>
      </p:sp>
      <p:sp>
        <p:nvSpPr>
          <p:cNvPr id="39" name="Text Placeholder 38">
            <a:extLst>
              <a:ext uri="{FF2B5EF4-FFF2-40B4-BE49-F238E27FC236}">
                <a16:creationId xmlns:a16="http://schemas.microsoft.com/office/drawing/2014/main" id="{6A062528-94C8-0247-3169-525657081A15}"/>
              </a:ext>
            </a:extLst>
          </p:cNvPr>
          <p:cNvSpPr>
            <a:spLocks noGrp="1"/>
          </p:cNvSpPr>
          <p:nvPr>
            <p:ph type="body" sz="half" idx="49"/>
          </p:nvPr>
        </p:nvSpPr>
        <p:spPr/>
        <p:txBody>
          <a:bodyPr/>
          <a:lstStyle/>
          <a:p>
            <a:endParaRPr lang="en-US"/>
          </a:p>
        </p:txBody>
      </p:sp>
      <p:sp>
        <p:nvSpPr>
          <p:cNvPr id="40" name="Text Placeholder 39">
            <a:extLst>
              <a:ext uri="{FF2B5EF4-FFF2-40B4-BE49-F238E27FC236}">
                <a16:creationId xmlns:a16="http://schemas.microsoft.com/office/drawing/2014/main" id="{422E7513-4818-8EC0-994B-86A681DB3186}"/>
              </a:ext>
            </a:extLst>
          </p:cNvPr>
          <p:cNvSpPr>
            <a:spLocks noGrp="1"/>
          </p:cNvSpPr>
          <p:nvPr>
            <p:ph type="body" sz="half" idx="50"/>
          </p:nvPr>
        </p:nvSpPr>
        <p:spPr/>
        <p:txBody>
          <a:bodyPr/>
          <a:lstStyle/>
          <a:p>
            <a:endParaRPr lang="en-US"/>
          </a:p>
        </p:txBody>
      </p:sp>
    </p:spTree>
    <p:extLst>
      <p:ext uri="{BB962C8B-B14F-4D97-AF65-F5344CB8AC3E}">
        <p14:creationId xmlns:p14="http://schemas.microsoft.com/office/powerpoint/2010/main" val="3394440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Placeholder 41">
            <a:extLst>
              <a:ext uri="{FF2B5EF4-FFF2-40B4-BE49-F238E27FC236}">
                <a16:creationId xmlns:a16="http://schemas.microsoft.com/office/drawing/2014/main" id="{46519235-72D3-30F8-F31A-E49028558B15}"/>
              </a:ext>
            </a:extLst>
          </p:cNvPr>
          <p:cNvPicPr>
            <a:picLocks noGrp="1" noChangeAspect="1"/>
          </p:cNvPicPr>
          <p:nvPr>
            <p:ph type="pic" sz="quarter" idx="13"/>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87281E22-8772-5891-DC99-DC16DE50A520}"/>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40E15064-C6F1-1945-548D-2D62178E4A98}"/>
              </a:ext>
            </a:extLst>
          </p:cNvPr>
          <p:cNvSpPr>
            <a:spLocks noGrp="1"/>
          </p:cNvSpPr>
          <p:nvPr>
            <p:ph type="body" sz="half" idx="12"/>
          </p:nvPr>
        </p:nvSpPr>
        <p:spPr>
          <a:xfrm>
            <a:off x="2797969" y="1082907"/>
            <a:ext cx="7788807" cy="46957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leading to improved engagement and attainment.</a:t>
            </a:r>
            <a:endParaRPr lang="en-US" sz="1600" i="0" dirty="0">
              <a:solidFill>
                <a:srgbClr val="000000"/>
              </a:solidFill>
              <a:latin typeface="Segoe UI"/>
              <a:ea typeface="Calibri"/>
              <a:cs typeface="Segoe UI"/>
            </a:endParaRPr>
          </a:p>
          <a:p>
            <a:endParaRPr lang="en-US" dirty="0">
              <a:ea typeface="Calibri"/>
              <a:cs typeface="Calibri"/>
            </a:endParaRPr>
          </a:p>
          <a:p>
            <a:endParaRPr lang="en-US">
              <a:cs typeface="Calibri"/>
            </a:endParaRPr>
          </a:p>
        </p:txBody>
      </p:sp>
      <p:sp>
        <p:nvSpPr>
          <p:cNvPr id="5" name="Text Placeholder 4">
            <a:extLst>
              <a:ext uri="{FF2B5EF4-FFF2-40B4-BE49-F238E27FC236}">
                <a16:creationId xmlns:a16="http://schemas.microsoft.com/office/drawing/2014/main" id="{51EE57B4-3179-A1F1-FF5D-3AEBC7BCE039}"/>
              </a:ext>
            </a:extLst>
          </p:cNvPr>
          <p:cNvSpPr>
            <a:spLocks noGrp="1"/>
          </p:cNvSpPr>
          <p:nvPr>
            <p:ph type="body" sz="half" idx="14"/>
          </p:nvPr>
        </p:nvSpPr>
        <p:spPr/>
        <p:txBody>
          <a:bodyPr/>
          <a:lstStyle/>
          <a:p>
            <a:r>
              <a:rPr lang="en-US"/>
              <a:t>2026 2027</a:t>
            </a:r>
          </a:p>
          <a:p>
            <a:endParaRPr lang="en-US"/>
          </a:p>
        </p:txBody>
      </p:sp>
      <p:sp>
        <p:nvSpPr>
          <p:cNvPr id="6" name="Text Placeholder 5">
            <a:extLst>
              <a:ext uri="{FF2B5EF4-FFF2-40B4-BE49-F238E27FC236}">
                <a16:creationId xmlns:a16="http://schemas.microsoft.com/office/drawing/2014/main" id="{ACC3EC24-562E-80A7-0355-A5A5D7D59699}"/>
              </a:ext>
            </a:extLst>
          </p:cNvPr>
          <p:cNvSpPr>
            <a:spLocks noGrp="1"/>
          </p:cNvSpPr>
          <p:nvPr>
            <p:ph type="body" sz="half" idx="15"/>
          </p:nvPr>
        </p:nvSpPr>
        <p:spPr/>
        <p:txBody>
          <a:bodyPr/>
          <a:lstStyle/>
          <a:p>
            <a:endParaRPr lang="en-US"/>
          </a:p>
        </p:txBody>
      </p:sp>
      <p:sp>
        <p:nvSpPr>
          <p:cNvPr id="7" name="Text Placeholder 6">
            <a:extLst>
              <a:ext uri="{FF2B5EF4-FFF2-40B4-BE49-F238E27FC236}">
                <a16:creationId xmlns:a16="http://schemas.microsoft.com/office/drawing/2014/main" id="{F7B8A6DA-9283-526C-3446-A899E99CBC3C}"/>
              </a:ext>
            </a:extLst>
          </p:cNvPr>
          <p:cNvSpPr>
            <a:spLocks noGrp="1"/>
          </p:cNvSpPr>
          <p:nvPr>
            <p:ph type="body" sz="half" idx="16"/>
          </p:nvPr>
        </p:nvSpPr>
        <p:spPr/>
        <p:txBody>
          <a:bodyPr/>
          <a:lstStyle/>
          <a:p>
            <a:endParaRPr lang="en-US"/>
          </a:p>
        </p:txBody>
      </p:sp>
      <p:sp>
        <p:nvSpPr>
          <p:cNvPr id="8" name="Text Placeholder 7">
            <a:extLst>
              <a:ext uri="{FF2B5EF4-FFF2-40B4-BE49-F238E27FC236}">
                <a16:creationId xmlns:a16="http://schemas.microsoft.com/office/drawing/2014/main" id="{61D76FC4-59A5-5A6E-7BCB-D12B3EF810F1}"/>
              </a:ext>
            </a:extLst>
          </p:cNvPr>
          <p:cNvSpPr>
            <a:spLocks noGrp="1"/>
          </p:cNvSpPr>
          <p:nvPr>
            <p:ph type="body" sz="half" idx="17"/>
          </p:nvPr>
        </p:nvSpPr>
        <p:spPr/>
        <p:txBody>
          <a:bodyPr/>
          <a:lstStyle/>
          <a:p>
            <a:endParaRPr lang="en-US"/>
          </a:p>
        </p:txBody>
      </p:sp>
      <p:sp>
        <p:nvSpPr>
          <p:cNvPr id="9" name="Text Placeholder 8">
            <a:extLst>
              <a:ext uri="{FF2B5EF4-FFF2-40B4-BE49-F238E27FC236}">
                <a16:creationId xmlns:a16="http://schemas.microsoft.com/office/drawing/2014/main" id="{E209433F-1571-03DA-2AEC-AF85F9935402}"/>
              </a:ext>
            </a:extLst>
          </p:cNvPr>
          <p:cNvSpPr>
            <a:spLocks noGrp="1"/>
          </p:cNvSpPr>
          <p:nvPr>
            <p:ph type="body" sz="half" idx="18"/>
          </p:nvPr>
        </p:nvSpPr>
        <p:spPr/>
        <p:txBody>
          <a:bodyPr/>
          <a:lstStyle/>
          <a:p>
            <a:endParaRPr lang="en-US"/>
          </a:p>
        </p:txBody>
      </p:sp>
      <p:sp>
        <p:nvSpPr>
          <p:cNvPr id="10" name="Text Placeholder 9">
            <a:extLst>
              <a:ext uri="{FF2B5EF4-FFF2-40B4-BE49-F238E27FC236}">
                <a16:creationId xmlns:a16="http://schemas.microsoft.com/office/drawing/2014/main" id="{E86869BF-D004-7079-77FC-4AA7A51A29FC}"/>
              </a:ext>
            </a:extLst>
          </p:cNvPr>
          <p:cNvSpPr>
            <a:spLocks noGrp="1"/>
          </p:cNvSpPr>
          <p:nvPr>
            <p:ph type="body" sz="half" idx="19"/>
          </p:nvPr>
        </p:nvSpPr>
        <p:spPr/>
        <p:txBody>
          <a:bodyPr/>
          <a:lstStyle/>
          <a:p>
            <a:endParaRPr lang="en-US"/>
          </a:p>
        </p:txBody>
      </p:sp>
      <p:sp>
        <p:nvSpPr>
          <p:cNvPr id="11" name="Text Placeholder 10">
            <a:extLst>
              <a:ext uri="{FF2B5EF4-FFF2-40B4-BE49-F238E27FC236}">
                <a16:creationId xmlns:a16="http://schemas.microsoft.com/office/drawing/2014/main" id="{3FCE665F-A386-D7CC-B1FE-06F146A07166}"/>
              </a:ext>
            </a:extLst>
          </p:cNvPr>
          <p:cNvSpPr>
            <a:spLocks noGrp="1"/>
          </p:cNvSpPr>
          <p:nvPr>
            <p:ph type="body" sz="half" idx="20"/>
          </p:nvPr>
        </p:nvSpPr>
        <p:spPr/>
        <p:txBody>
          <a:bodyPr lIns="91440" tIns="45720" rIns="91440" bIns="45720" anchor="t"/>
          <a:lstStyle/>
          <a:p>
            <a:endParaRPr lang="en-US">
              <a:ea typeface="Calibri"/>
              <a:cs typeface="Calibri"/>
            </a:endParaRPr>
          </a:p>
        </p:txBody>
      </p:sp>
      <p:sp>
        <p:nvSpPr>
          <p:cNvPr id="12" name="Text Placeholder 11">
            <a:extLst>
              <a:ext uri="{FF2B5EF4-FFF2-40B4-BE49-F238E27FC236}">
                <a16:creationId xmlns:a16="http://schemas.microsoft.com/office/drawing/2014/main" id="{0DF5A9F2-CAC1-1E79-FEDD-9C09D36FA9B6}"/>
              </a:ext>
            </a:extLst>
          </p:cNvPr>
          <p:cNvSpPr>
            <a:spLocks noGrp="1"/>
          </p:cNvSpPr>
          <p:nvPr>
            <p:ph type="body" sz="half" idx="22"/>
          </p:nvPr>
        </p:nvSpPr>
        <p:spPr/>
        <p:txBody>
          <a:bodyPr/>
          <a:lstStyle/>
          <a:p>
            <a:endParaRPr lang="en-US"/>
          </a:p>
        </p:txBody>
      </p:sp>
      <p:sp>
        <p:nvSpPr>
          <p:cNvPr id="13" name="Text Placeholder 12">
            <a:extLst>
              <a:ext uri="{FF2B5EF4-FFF2-40B4-BE49-F238E27FC236}">
                <a16:creationId xmlns:a16="http://schemas.microsoft.com/office/drawing/2014/main" id="{BD8F2D8F-0740-9C6C-B7DB-BB1EBB5383C7}"/>
              </a:ext>
            </a:extLst>
          </p:cNvPr>
          <p:cNvSpPr>
            <a:spLocks noGrp="1"/>
          </p:cNvSpPr>
          <p:nvPr>
            <p:ph type="body" sz="half" idx="23"/>
          </p:nvPr>
        </p:nvSpPr>
        <p:spPr/>
        <p:txBody>
          <a:bodyPr/>
          <a:lstStyle/>
          <a:p>
            <a:endParaRPr lang="en-US"/>
          </a:p>
        </p:txBody>
      </p:sp>
      <p:sp>
        <p:nvSpPr>
          <p:cNvPr id="14" name="Text Placeholder 13">
            <a:extLst>
              <a:ext uri="{FF2B5EF4-FFF2-40B4-BE49-F238E27FC236}">
                <a16:creationId xmlns:a16="http://schemas.microsoft.com/office/drawing/2014/main" id="{B83B6623-5568-8076-311B-563A67D5D6A4}"/>
              </a:ext>
            </a:extLst>
          </p:cNvPr>
          <p:cNvSpPr>
            <a:spLocks noGrp="1"/>
          </p:cNvSpPr>
          <p:nvPr>
            <p:ph type="body" sz="half" idx="24"/>
          </p:nvPr>
        </p:nvSpPr>
        <p:spPr/>
        <p:txBody>
          <a:bodyPr/>
          <a:lstStyle/>
          <a:p>
            <a:endParaRPr lang="en-US"/>
          </a:p>
        </p:txBody>
      </p:sp>
      <p:sp>
        <p:nvSpPr>
          <p:cNvPr id="15" name="Text Placeholder 14">
            <a:extLst>
              <a:ext uri="{FF2B5EF4-FFF2-40B4-BE49-F238E27FC236}">
                <a16:creationId xmlns:a16="http://schemas.microsoft.com/office/drawing/2014/main" id="{979EA4ED-DE2F-DEB7-1304-2DAEB52FA019}"/>
              </a:ext>
            </a:extLst>
          </p:cNvPr>
          <p:cNvSpPr>
            <a:spLocks noGrp="1"/>
          </p:cNvSpPr>
          <p:nvPr>
            <p:ph type="body" sz="half" idx="25"/>
          </p:nvPr>
        </p:nvSpPr>
        <p:spPr/>
        <p:txBody>
          <a:bodyPr/>
          <a:lstStyle/>
          <a:p>
            <a:endParaRPr lang="en-US"/>
          </a:p>
        </p:txBody>
      </p:sp>
      <p:sp>
        <p:nvSpPr>
          <p:cNvPr id="16" name="Text Placeholder 15">
            <a:extLst>
              <a:ext uri="{FF2B5EF4-FFF2-40B4-BE49-F238E27FC236}">
                <a16:creationId xmlns:a16="http://schemas.microsoft.com/office/drawing/2014/main" id="{7A2B0030-8F7D-F5E9-1CEF-D830C8AA6CF4}"/>
              </a:ext>
            </a:extLst>
          </p:cNvPr>
          <p:cNvSpPr>
            <a:spLocks noGrp="1"/>
          </p:cNvSpPr>
          <p:nvPr>
            <p:ph type="body" sz="half" idx="26"/>
          </p:nvPr>
        </p:nvSpPr>
        <p:spPr/>
        <p:txBody>
          <a:bodyPr/>
          <a:lstStyle/>
          <a:p>
            <a:endParaRPr lang="en-US"/>
          </a:p>
        </p:txBody>
      </p:sp>
      <p:sp>
        <p:nvSpPr>
          <p:cNvPr id="17" name="Text Placeholder 16">
            <a:extLst>
              <a:ext uri="{FF2B5EF4-FFF2-40B4-BE49-F238E27FC236}">
                <a16:creationId xmlns:a16="http://schemas.microsoft.com/office/drawing/2014/main" id="{FB1F09A1-FB04-E64D-0F8E-CE99D61256A7}"/>
              </a:ext>
            </a:extLst>
          </p:cNvPr>
          <p:cNvSpPr>
            <a:spLocks noGrp="1"/>
          </p:cNvSpPr>
          <p:nvPr>
            <p:ph type="body" sz="half" idx="27"/>
          </p:nvPr>
        </p:nvSpPr>
        <p:spPr/>
        <p:txBody>
          <a:bodyPr/>
          <a:lstStyle/>
          <a:p>
            <a:endParaRPr lang="en-US"/>
          </a:p>
        </p:txBody>
      </p:sp>
      <p:sp>
        <p:nvSpPr>
          <p:cNvPr id="18" name="Text Placeholder 17">
            <a:extLst>
              <a:ext uri="{FF2B5EF4-FFF2-40B4-BE49-F238E27FC236}">
                <a16:creationId xmlns:a16="http://schemas.microsoft.com/office/drawing/2014/main" id="{E62B7613-064D-B552-C85F-C47B3E95C9BE}"/>
              </a:ext>
            </a:extLst>
          </p:cNvPr>
          <p:cNvSpPr>
            <a:spLocks noGrp="1"/>
          </p:cNvSpPr>
          <p:nvPr>
            <p:ph type="body" sz="half" idx="28"/>
          </p:nvPr>
        </p:nvSpPr>
        <p:spPr/>
        <p:txBody>
          <a:bodyPr/>
          <a:lstStyle/>
          <a:p>
            <a:endParaRPr lang="en-US"/>
          </a:p>
        </p:txBody>
      </p:sp>
      <p:sp>
        <p:nvSpPr>
          <p:cNvPr id="19" name="Text Placeholder 18">
            <a:extLst>
              <a:ext uri="{FF2B5EF4-FFF2-40B4-BE49-F238E27FC236}">
                <a16:creationId xmlns:a16="http://schemas.microsoft.com/office/drawing/2014/main" id="{EECA1E6A-97F8-CCE3-E2FE-B8D201D760F8}"/>
              </a:ext>
            </a:extLst>
          </p:cNvPr>
          <p:cNvSpPr>
            <a:spLocks noGrp="1"/>
          </p:cNvSpPr>
          <p:nvPr>
            <p:ph type="body" sz="half" idx="29"/>
          </p:nvPr>
        </p:nvSpPr>
        <p:spPr/>
        <p:txBody>
          <a:bodyPr/>
          <a:lstStyle/>
          <a:p>
            <a:endParaRPr lang="en-US"/>
          </a:p>
        </p:txBody>
      </p:sp>
      <p:sp>
        <p:nvSpPr>
          <p:cNvPr id="20" name="Text Placeholder 19">
            <a:extLst>
              <a:ext uri="{FF2B5EF4-FFF2-40B4-BE49-F238E27FC236}">
                <a16:creationId xmlns:a16="http://schemas.microsoft.com/office/drawing/2014/main" id="{1024614B-42A4-70F4-6D76-044C8C9FAA0A}"/>
              </a:ext>
            </a:extLst>
          </p:cNvPr>
          <p:cNvSpPr>
            <a:spLocks noGrp="1"/>
          </p:cNvSpPr>
          <p:nvPr>
            <p:ph type="body" sz="half" idx="30"/>
          </p:nvPr>
        </p:nvSpPr>
        <p:spPr/>
        <p:txBody>
          <a:bodyPr/>
          <a:lstStyle/>
          <a:p>
            <a:endParaRPr lang="en-US"/>
          </a:p>
        </p:txBody>
      </p:sp>
      <p:sp>
        <p:nvSpPr>
          <p:cNvPr id="21" name="Text Placeholder 20">
            <a:extLst>
              <a:ext uri="{FF2B5EF4-FFF2-40B4-BE49-F238E27FC236}">
                <a16:creationId xmlns:a16="http://schemas.microsoft.com/office/drawing/2014/main" id="{D43E00FB-5A11-4FE9-8CFA-8095E7CCEB1E}"/>
              </a:ext>
            </a:extLst>
          </p:cNvPr>
          <p:cNvSpPr>
            <a:spLocks noGrp="1"/>
          </p:cNvSpPr>
          <p:nvPr>
            <p:ph type="body" sz="half" idx="31"/>
          </p:nvPr>
        </p:nvSpPr>
        <p:spPr/>
        <p:txBody>
          <a:bodyPr/>
          <a:lstStyle/>
          <a:p>
            <a:endParaRPr lang="en-US"/>
          </a:p>
        </p:txBody>
      </p:sp>
      <p:sp>
        <p:nvSpPr>
          <p:cNvPr id="22" name="Text Placeholder 21">
            <a:extLst>
              <a:ext uri="{FF2B5EF4-FFF2-40B4-BE49-F238E27FC236}">
                <a16:creationId xmlns:a16="http://schemas.microsoft.com/office/drawing/2014/main" id="{895798B9-89F2-F4A5-DD6D-B25958A11F3B}"/>
              </a:ext>
            </a:extLst>
          </p:cNvPr>
          <p:cNvSpPr>
            <a:spLocks noGrp="1"/>
          </p:cNvSpPr>
          <p:nvPr>
            <p:ph type="body" sz="half" idx="32"/>
          </p:nvPr>
        </p:nvSpPr>
        <p:spPr/>
        <p:txBody>
          <a:bodyPr/>
          <a:lstStyle/>
          <a:p>
            <a:endParaRPr lang="en-US"/>
          </a:p>
        </p:txBody>
      </p:sp>
      <p:sp>
        <p:nvSpPr>
          <p:cNvPr id="23" name="Text Placeholder 22">
            <a:extLst>
              <a:ext uri="{FF2B5EF4-FFF2-40B4-BE49-F238E27FC236}">
                <a16:creationId xmlns:a16="http://schemas.microsoft.com/office/drawing/2014/main" id="{1028A893-81AC-4446-A276-6BF53091E192}"/>
              </a:ext>
            </a:extLst>
          </p:cNvPr>
          <p:cNvSpPr>
            <a:spLocks noGrp="1"/>
          </p:cNvSpPr>
          <p:nvPr>
            <p:ph type="body" sz="half" idx="33"/>
          </p:nvPr>
        </p:nvSpPr>
        <p:spPr/>
        <p:txBody>
          <a:bodyPr/>
          <a:lstStyle/>
          <a:p>
            <a:endParaRPr lang="en-US"/>
          </a:p>
        </p:txBody>
      </p:sp>
      <p:sp>
        <p:nvSpPr>
          <p:cNvPr id="24" name="Text Placeholder 23">
            <a:extLst>
              <a:ext uri="{FF2B5EF4-FFF2-40B4-BE49-F238E27FC236}">
                <a16:creationId xmlns:a16="http://schemas.microsoft.com/office/drawing/2014/main" id="{0710C0BC-0958-9649-994F-A59C110EB742}"/>
              </a:ext>
            </a:extLst>
          </p:cNvPr>
          <p:cNvSpPr>
            <a:spLocks noGrp="1"/>
          </p:cNvSpPr>
          <p:nvPr>
            <p:ph type="body" sz="half" idx="34"/>
          </p:nvPr>
        </p:nvSpPr>
        <p:spPr/>
        <p:txBody>
          <a:bodyPr/>
          <a:lstStyle/>
          <a:p>
            <a:endParaRPr lang="en-US"/>
          </a:p>
        </p:txBody>
      </p:sp>
      <p:sp>
        <p:nvSpPr>
          <p:cNvPr id="25" name="Text Placeholder 24">
            <a:extLst>
              <a:ext uri="{FF2B5EF4-FFF2-40B4-BE49-F238E27FC236}">
                <a16:creationId xmlns:a16="http://schemas.microsoft.com/office/drawing/2014/main" id="{EA2E5E3E-BA26-9C54-9DEE-0488A6C6B940}"/>
              </a:ext>
            </a:extLst>
          </p:cNvPr>
          <p:cNvSpPr>
            <a:spLocks noGrp="1"/>
          </p:cNvSpPr>
          <p:nvPr>
            <p:ph type="body" sz="half" idx="35"/>
          </p:nvPr>
        </p:nvSpPr>
        <p:spPr/>
        <p:txBody>
          <a:bodyPr/>
          <a:lstStyle/>
          <a:p>
            <a:endParaRPr lang="en-US"/>
          </a:p>
        </p:txBody>
      </p:sp>
      <p:sp>
        <p:nvSpPr>
          <p:cNvPr id="26" name="Text Placeholder 25">
            <a:extLst>
              <a:ext uri="{FF2B5EF4-FFF2-40B4-BE49-F238E27FC236}">
                <a16:creationId xmlns:a16="http://schemas.microsoft.com/office/drawing/2014/main" id="{D0CE9E90-802E-C967-D245-6F9959120E01}"/>
              </a:ext>
            </a:extLst>
          </p:cNvPr>
          <p:cNvSpPr>
            <a:spLocks noGrp="1"/>
          </p:cNvSpPr>
          <p:nvPr>
            <p:ph type="body" sz="half" idx="36"/>
          </p:nvPr>
        </p:nvSpPr>
        <p:spPr/>
        <p:txBody>
          <a:bodyPr/>
          <a:lstStyle/>
          <a:p>
            <a:endParaRPr lang="en-US"/>
          </a:p>
        </p:txBody>
      </p:sp>
      <p:sp>
        <p:nvSpPr>
          <p:cNvPr id="27" name="Text Placeholder 26">
            <a:extLst>
              <a:ext uri="{FF2B5EF4-FFF2-40B4-BE49-F238E27FC236}">
                <a16:creationId xmlns:a16="http://schemas.microsoft.com/office/drawing/2014/main" id="{CCABDBDA-F6A7-FDA6-E84A-60C2D4F89552}"/>
              </a:ext>
            </a:extLst>
          </p:cNvPr>
          <p:cNvSpPr>
            <a:spLocks noGrp="1"/>
          </p:cNvSpPr>
          <p:nvPr>
            <p:ph type="body" sz="half" idx="37"/>
          </p:nvPr>
        </p:nvSpPr>
        <p:spPr/>
        <p:txBody>
          <a:bodyPr/>
          <a:lstStyle/>
          <a:p>
            <a:endParaRPr lang="en-US"/>
          </a:p>
        </p:txBody>
      </p:sp>
      <p:sp>
        <p:nvSpPr>
          <p:cNvPr id="28" name="Text Placeholder 27">
            <a:extLst>
              <a:ext uri="{FF2B5EF4-FFF2-40B4-BE49-F238E27FC236}">
                <a16:creationId xmlns:a16="http://schemas.microsoft.com/office/drawing/2014/main" id="{B0FE417A-E2DC-AC4A-9094-9E876886E5D6}"/>
              </a:ext>
            </a:extLst>
          </p:cNvPr>
          <p:cNvSpPr>
            <a:spLocks noGrp="1"/>
          </p:cNvSpPr>
          <p:nvPr>
            <p:ph type="body" sz="half" idx="38"/>
          </p:nvPr>
        </p:nvSpPr>
        <p:spPr/>
        <p:txBody>
          <a:bodyPr/>
          <a:lstStyle/>
          <a:p>
            <a:endParaRPr lang="en-US"/>
          </a:p>
        </p:txBody>
      </p:sp>
      <p:sp>
        <p:nvSpPr>
          <p:cNvPr id="29" name="Text Placeholder 28">
            <a:extLst>
              <a:ext uri="{FF2B5EF4-FFF2-40B4-BE49-F238E27FC236}">
                <a16:creationId xmlns:a16="http://schemas.microsoft.com/office/drawing/2014/main" id="{41846A24-6AA6-7D41-665A-729F3710508A}"/>
              </a:ext>
            </a:extLst>
          </p:cNvPr>
          <p:cNvSpPr>
            <a:spLocks noGrp="1"/>
          </p:cNvSpPr>
          <p:nvPr>
            <p:ph type="body" sz="half" idx="39"/>
          </p:nvPr>
        </p:nvSpPr>
        <p:spPr/>
        <p:txBody>
          <a:bodyPr/>
          <a:lstStyle/>
          <a:p>
            <a:endParaRPr lang="en-US"/>
          </a:p>
        </p:txBody>
      </p:sp>
      <p:sp>
        <p:nvSpPr>
          <p:cNvPr id="30" name="Text Placeholder 29">
            <a:extLst>
              <a:ext uri="{FF2B5EF4-FFF2-40B4-BE49-F238E27FC236}">
                <a16:creationId xmlns:a16="http://schemas.microsoft.com/office/drawing/2014/main" id="{F0BDA609-0C40-D9F6-DAF0-0651A8D13D2F}"/>
              </a:ext>
            </a:extLst>
          </p:cNvPr>
          <p:cNvSpPr>
            <a:spLocks noGrp="1"/>
          </p:cNvSpPr>
          <p:nvPr>
            <p:ph type="body" sz="half" idx="40"/>
          </p:nvPr>
        </p:nvSpPr>
        <p:spPr/>
        <p:txBody>
          <a:bodyPr/>
          <a:lstStyle/>
          <a:p>
            <a:endParaRPr lang="en-US"/>
          </a:p>
        </p:txBody>
      </p:sp>
      <p:sp>
        <p:nvSpPr>
          <p:cNvPr id="31" name="Text Placeholder 30">
            <a:extLst>
              <a:ext uri="{FF2B5EF4-FFF2-40B4-BE49-F238E27FC236}">
                <a16:creationId xmlns:a16="http://schemas.microsoft.com/office/drawing/2014/main" id="{B15EE053-43EC-CB21-8A15-FEDAC93A3FE5}"/>
              </a:ext>
            </a:extLst>
          </p:cNvPr>
          <p:cNvSpPr>
            <a:spLocks noGrp="1"/>
          </p:cNvSpPr>
          <p:nvPr>
            <p:ph type="body" sz="half" idx="41"/>
          </p:nvPr>
        </p:nvSpPr>
        <p:spPr/>
        <p:txBody>
          <a:bodyPr/>
          <a:lstStyle/>
          <a:p>
            <a:endParaRPr lang="en-US"/>
          </a:p>
        </p:txBody>
      </p:sp>
      <p:sp>
        <p:nvSpPr>
          <p:cNvPr id="32" name="Text Placeholder 31">
            <a:extLst>
              <a:ext uri="{FF2B5EF4-FFF2-40B4-BE49-F238E27FC236}">
                <a16:creationId xmlns:a16="http://schemas.microsoft.com/office/drawing/2014/main" id="{42F896E4-9A16-04F9-F4C9-B021F3427502}"/>
              </a:ext>
            </a:extLst>
          </p:cNvPr>
          <p:cNvSpPr>
            <a:spLocks noGrp="1"/>
          </p:cNvSpPr>
          <p:nvPr>
            <p:ph type="body" sz="half" idx="42"/>
          </p:nvPr>
        </p:nvSpPr>
        <p:spPr/>
        <p:txBody>
          <a:bodyPr/>
          <a:lstStyle/>
          <a:p>
            <a:endParaRPr lang="en-US"/>
          </a:p>
        </p:txBody>
      </p:sp>
      <p:sp>
        <p:nvSpPr>
          <p:cNvPr id="33" name="Text Placeholder 32">
            <a:extLst>
              <a:ext uri="{FF2B5EF4-FFF2-40B4-BE49-F238E27FC236}">
                <a16:creationId xmlns:a16="http://schemas.microsoft.com/office/drawing/2014/main" id="{790DF553-945F-F616-7CA9-9734347487CD}"/>
              </a:ext>
            </a:extLst>
          </p:cNvPr>
          <p:cNvSpPr>
            <a:spLocks noGrp="1"/>
          </p:cNvSpPr>
          <p:nvPr>
            <p:ph type="body" sz="half" idx="43"/>
          </p:nvPr>
        </p:nvSpPr>
        <p:spPr/>
        <p:txBody>
          <a:bodyPr/>
          <a:lstStyle/>
          <a:p>
            <a:endParaRPr lang="en-US"/>
          </a:p>
        </p:txBody>
      </p:sp>
      <p:sp>
        <p:nvSpPr>
          <p:cNvPr id="34" name="Text Placeholder 33">
            <a:extLst>
              <a:ext uri="{FF2B5EF4-FFF2-40B4-BE49-F238E27FC236}">
                <a16:creationId xmlns:a16="http://schemas.microsoft.com/office/drawing/2014/main" id="{F00208E4-DE05-92B8-5A51-D93912AB775E}"/>
              </a:ext>
            </a:extLst>
          </p:cNvPr>
          <p:cNvSpPr>
            <a:spLocks noGrp="1"/>
          </p:cNvSpPr>
          <p:nvPr>
            <p:ph type="body" sz="half" idx="44"/>
          </p:nvPr>
        </p:nvSpPr>
        <p:spPr/>
        <p:txBody>
          <a:bodyPr/>
          <a:lstStyle/>
          <a:p>
            <a:endParaRPr lang="en-US"/>
          </a:p>
        </p:txBody>
      </p:sp>
      <p:sp>
        <p:nvSpPr>
          <p:cNvPr id="35" name="Text Placeholder 34">
            <a:extLst>
              <a:ext uri="{FF2B5EF4-FFF2-40B4-BE49-F238E27FC236}">
                <a16:creationId xmlns:a16="http://schemas.microsoft.com/office/drawing/2014/main" id="{903EDE6E-FF58-439A-BD49-D54674A5D116}"/>
              </a:ext>
            </a:extLst>
          </p:cNvPr>
          <p:cNvSpPr>
            <a:spLocks noGrp="1"/>
          </p:cNvSpPr>
          <p:nvPr>
            <p:ph type="body" sz="half" idx="45"/>
          </p:nvPr>
        </p:nvSpPr>
        <p:spPr/>
        <p:txBody>
          <a:bodyPr/>
          <a:lstStyle/>
          <a:p>
            <a:endParaRPr lang="en-US"/>
          </a:p>
        </p:txBody>
      </p:sp>
      <p:sp>
        <p:nvSpPr>
          <p:cNvPr id="36" name="Text Placeholder 35">
            <a:extLst>
              <a:ext uri="{FF2B5EF4-FFF2-40B4-BE49-F238E27FC236}">
                <a16:creationId xmlns:a16="http://schemas.microsoft.com/office/drawing/2014/main" id="{7DB1842A-5D69-049C-6BBD-1ADA21BF9756}"/>
              </a:ext>
            </a:extLst>
          </p:cNvPr>
          <p:cNvSpPr>
            <a:spLocks noGrp="1"/>
          </p:cNvSpPr>
          <p:nvPr>
            <p:ph type="body" sz="half" idx="46"/>
          </p:nvPr>
        </p:nvSpPr>
        <p:spPr/>
        <p:txBody>
          <a:bodyPr/>
          <a:lstStyle/>
          <a:p>
            <a:endParaRPr lang="en-US"/>
          </a:p>
        </p:txBody>
      </p:sp>
      <p:sp>
        <p:nvSpPr>
          <p:cNvPr id="37" name="Text Placeholder 36">
            <a:extLst>
              <a:ext uri="{FF2B5EF4-FFF2-40B4-BE49-F238E27FC236}">
                <a16:creationId xmlns:a16="http://schemas.microsoft.com/office/drawing/2014/main" id="{E1671C66-C93D-D91C-49C4-E41A98D020F2}"/>
              </a:ext>
            </a:extLst>
          </p:cNvPr>
          <p:cNvSpPr>
            <a:spLocks noGrp="1"/>
          </p:cNvSpPr>
          <p:nvPr>
            <p:ph type="body" sz="half" idx="47"/>
          </p:nvPr>
        </p:nvSpPr>
        <p:spPr/>
        <p:txBody>
          <a:bodyPr/>
          <a:lstStyle/>
          <a:p>
            <a:endParaRPr lang="en-US"/>
          </a:p>
        </p:txBody>
      </p:sp>
      <p:sp>
        <p:nvSpPr>
          <p:cNvPr id="38" name="Text Placeholder 37">
            <a:extLst>
              <a:ext uri="{FF2B5EF4-FFF2-40B4-BE49-F238E27FC236}">
                <a16:creationId xmlns:a16="http://schemas.microsoft.com/office/drawing/2014/main" id="{3904957E-3CE5-2872-7BA9-9E74EC244E25}"/>
              </a:ext>
            </a:extLst>
          </p:cNvPr>
          <p:cNvSpPr>
            <a:spLocks noGrp="1"/>
          </p:cNvSpPr>
          <p:nvPr>
            <p:ph type="body" sz="half" idx="48"/>
          </p:nvPr>
        </p:nvSpPr>
        <p:spPr/>
        <p:txBody>
          <a:bodyPr/>
          <a:lstStyle/>
          <a:p>
            <a:endParaRPr lang="en-US"/>
          </a:p>
        </p:txBody>
      </p:sp>
      <p:sp>
        <p:nvSpPr>
          <p:cNvPr id="39" name="Text Placeholder 38">
            <a:extLst>
              <a:ext uri="{FF2B5EF4-FFF2-40B4-BE49-F238E27FC236}">
                <a16:creationId xmlns:a16="http://schemas.microsoft.com/office/drawing/2014/main" id="{C701350C-B7E1-D965-610F-FCBDCC7855AB}"/>
              </a:ext>
            </a:extLst>
          </p:cNvPr>
          <p:cNvSpPr>
            <a:spLocks noGrp="1"/>
          </p:cNvSpPr>
          <p:nvPr>
            <p:ph type="body" sz="half" idx="49"/>
          </p:nvPr>
        </p:nvSpPr>
        <p:spPr/>
        <p:txBody>
          <a:bodyPr/>
          <a:lstStyle/>
          <a:p>
            <a:endParaRPr lang="en-US"/>
          </a:p>
        </p:txBody>
      </p:sp>
      <p:sp>
        <p:nvSpPr>
          <p:cNvPr id="40" name="Text Placeholder 39">
            <a:extLst>
              <a:ext uri="{FF2B5EF4-FFF2-40B4-BE49-F238E27FC236}">
                <a16:creationId xmlns:a16="http://schemas.microsoft.com/office/drawing/2014/main" id="{749B7D88-A18F-8B67-0218-6626CDB1BB64}"/>
              </a:ext>
            </a:extLst>
          </p:cNvPr>
          <p:cNvSpPr>
            <a:spLocks noGrp="1"/>
          </p:cNvSpPr>
          <p:nvPr>
            <p:ph type="body" sz="half" idx="50"/>
          </p:nvPr>
        </p:nvSpPr>
        <p:spPr/>
        <p:txBody>
          <a:bodyPr/>
          <a:lstStyle/>
          <a:p>
            <a:endParaRPr lang="en-US"/>
          </a:p>
        </p:txBody>
      </p:sp>
    </p:spTree>
    <p:extLst>
      <p:ext uri="{BB962C8B-B14F-4D97-AF65-F5344CB8AC3E}">
        <p14:creationId xmlns:p14="http://schemas.microsoft.com/office/powerpoint/2010/main" val="3198149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Placeholder 41">
            <a:extLst>
              <a:ext uri="{FF2B5EF4-FFF2-40B4-BE49-F238E27FC236}">
                <a16:creationId xmlns:a16="http://schemas.microsoft.com/office/drawing/2014/main" id="{C49B8B54-74FB-C229-1CEF-7433D53F6C34}"/>
              </a:ext>
            </a:extLst>
          </p:cNvPr>
          <p:cNvPicPr>
            <a:picLocks noGrp="1" noChangeAspect="1"/>
          </p:cNvPicPr>
          <p:nvPr>
            <p:ph type="pic" sz="quarter" idx="13"/>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51B68841-4D0A-2B55-548F-05C86F29338D}"/>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A5FE63AE-8A23-EFBF-B7E2-8D105B20EC1C}"/>
              </a:ext>
            </a:extLst>
          </p:cNvPr>
          <p:cNvSpPr>
            <a:spLocks noGrp="1"/>
          </p:cNvSpPr>
          <p:nvPr>
            <p:ph type="body" sz="half" idx="12"/>
          </p:nvPr>
        </p:nvSpPr>
        <p:spPr>
          <a:xfrm>
            <a:off x="2788003" y="1234045"/>
            <a:ext cx="7788807" cy="46957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leading to improved engagement and attainment.</a:t>
            </a:r>
            <a:endParaRPr lang="en-US" sz="1600" i="0" dirty="0">
              <a:solidFill>
                <a:srgbClr val="000000"/>
              </a:solidFill>
              <a:latin typeface="Segoe UI"/>
              <a:ea typeface="Calibri"/>
              <a:cs typeface="Segoe UI"/>
            </a:endParaRPr>
          </a:p>
          <a:p>
            <a:endParaRPr lang="en-US" i="0" dirty="0">
              <a:latin typeface="Segoe UI"/>
              <a:ea typeface="Calibri"/>
              <a:cs typeface="Segoe UI"/>
            </a:endParaRPr>
          </a:p>
        </p:txBody>
      </p:sp>
      <p:sp>
        <p:nvSpPr>
          <p:cNvPr id="5" name="Text Placeholder 4">
            <a:extLst>
              <a:ext uri="{FF2B5EF4-FFF2-40B4-BE49-F238E27FC236}">
                <a16:creationId xmlns:a16="http://schemas.microsoft.com/office/drawing/2014/main" id="{EBFB4D62-06B9-5975-7EFD-BFE15CF2CF33}"/>
              </a:ext>
            </a:extLst>
          </p:cNvPr>
          <p:cNvSpPr>
            <a:spLocks noGrp="1"/>
          </p:cNvSpPr>
          <p:nvPr>
            <p:ph type="body" sz="half" idx="14"/>
          </p:nvPr>
        </p:nvSpPr>
        <p:spPr/>
        <p:txBody>
          <a:bodyPr/>
          <a:lstStyle/>
          <a:p>
            <a:r>
              <a:rPr lang="en-US"/>
              <a:t>2026 2027</a:t>
            </a:r>
          </a:p>
          <a:p>
            <a:endParaRPr lang="en-US"/>
          </a:p>
        </p:txBody>
      </p:sp>
      <p:sp>
        <p:nvSpPr>
          <p:cNvPr id="6" name="Text Placeholder 5">
            <a:extLst>
              <a:ext uri="{FF2B5EF4-FFF2-40B4-BE49-F238E27FC236}">
                <a16:creationId xmlns:a16="http://schemas.microsoft.com/office/drawing/2014/main" id="{75F37BD0-7883-0E7D-1B54-0C5FF8BF4B11}"/>
              </a:ext>
            </a:extLst>
          </p:cNvPr>
          <p:cNvSpPr>
            <a:spLocks noGrp="1"/>
          </p:cNvSpPr>
          <p:nvPr>
            <p:ph type="body" sz="half" idx="15"/>
          </p:nvPr>
        </p:nvSpPr>
        <p:spPr/>
        <p:txBody>
          <a:bodyPr/>
          <a:lstStyle/>
          <a:p>
            <a:endParaRPr lang="en-US"/>
          </a:p>
        </p:txBody>
      </p:sp>
      <p:sp>
        <p:nvSpPr>
          <p:cNvPr id="7" name="Text Placeholder 6">
            <a:extLst>
              <a:ext uri="{FF2B5EF4-FFF2-40B4-BE49-F238E27FC236}">
                <a16:creationId xmlns:a16="http://schemas.microsoft.com/office/drawing/2014/main" id="{4D9358AF-FF3D-181F-A390-A36D4A8CB562}"/>
              </a:ext>
            </a:extLst>
          </p:cNvPr>
          <p:cNvSpPr>
            <a:spLocks noGrp="1"/>
          </p:cNvSpPr>
          <p:nvPr>
            <p:ph type="body" sz="half" idx="16"/>
          </p:nvPr>
        </p:nvSpPr>
        <p:spPr/>
        <p:txBody>
          <a:bodyPr/>
          <a:lstStyle/>
          <a:p>
            <a:endParaRPr lang="en-US"/>
          </a:p>
        </p:txBody>
      </p:sp>
      <p:sp>
        <p:nvSpPr>
          <p:cNvPr id="8" name="Text Placeholder 7">
            <a:extLst>
              <a:ext uri="{FF2B5EF4-FFF2-40B4-BE49-F238E27FC236}">
                <a16:creationId xmlns:a16="http://schemas.microsoft.com/office/drawing/2014/main" id="{5EB491CC-CF9E-A6D1-8430-6FB47B424164}"/>
              </a:ext>
            </a:extLst>
          </p:cNvPr>
          <p:cNvSpPr>
            <a:spLocks noGrp="1"/>
          </p:cNvSpPr>
          <p:nvPr>
            <p:ph type="body" sz="half" idx="17"/>
          </p:nvPr>
        </p:nvSpPr>
        <p:spPr/>
        <p:txBody>
          <a:bodyPr/>
          <a:lstStyle/>
          <a:p>
            <a:endParaRPr lang="en-US"/>
          </a:p>
        </p:txBody>
      </p:sp>
      <p:sp>
        <p:nvSpPr>
          <p:cNvPr id="9" name="Text Placeholder 8">
            <a:extLst>
              <a:ext uri="{FF2B5EF4-FFF2-40B4-BE49-F238E27FC236}">
                <a16:creationId xmlns:a16="http://schemas.microsoft.com/office/drawing/2014/main" id="{DD5D776F-C0F7-9681-B960-B49108DFD2FB}"/>
              </a:ext>
            </a:extLst>
          </p:cNvPr>
          <p:cNvSpPr>
            <a:spLocks noGrp="1"/>
          </p:cNvSpPr>
          <p:nvPr>
            <p:ph type="body" sz="half" idx="18"/>
          </p:nvPr>
        </p:nvSpPr>
        <p:spPr/>
        <p:txBody>
          <a:bodyPr/>
          <a:lstStyle/>
          <a:p>
            <a:endParaRPr lang="en-US"/>
          </a:p>
        </p:txBody>
      </p:sp>
      <p:sp>
        <p:nvSpPr>
          <p:cNvPr id="10" name="Text Placeholder 9">
            <a:extLst>
              <a:ext uri="{FF2B5EF4-FFF2-40B4-BE49-F238E27FC236}">
                <a16:creationId xmlns:a16="http://schemas.microsoft.com/office/drawing/2014/main" id="{290C2505-B704-32F6-A7F4-5C7794A64850}"/>
              </a:ext>
            </a:extLst>
          </p:cNvPr>
          <p:cNvSpPr>
            <a:spLocks noGrp="1"/>
          </p:cNvSpPr>
          <p:nvPr>
            <p:ph type="body" sz="half" idx="19"/>
          </p:nvPr>
        </p:nvSpPr>
        <p:spPr/>
        <p:txBody>
          <a:bodyPr/>
          <a:lstStyle/>
          <a:p>
            <a:endParaRPr lang="en-US"/>
          </a:p>
        </p:txBody>
      </p:sp>
      <p:sp>
        <p:nvSpPr>
          <p:cNvPr id="11" name="Text Placeholder 10">
            <a:extLst>
              <a:ext uri="{FF2B5EF4-FFF2-40B4-BE49-F238E27FC236}">
                <a16:creationId xmlns:a16="http://schemas.microsoft.com/office/drawing/2014/main" id="{F346A590-0899-8EE1-1EAB-26BFBD9BF4C2}"/>
              </a:ext>
            </a:extLst>
          </p:cNvPr>
          <p:cNvSpPr>
            <a:spLocks noGrp="1"/>
          </p:cNvSpPr>
          <p:nvPr>
            <p:ph type="body" sz="half" idx="20"/>
          </p:nvPr>
        </p:nvSpPr>
        <p:spPr/>
        <p:txBody>
          <a:bodyPr/>
          <a:lstStyle/>
          <a:p>
            <a:endParaRPr lang="en-US"/>
          </a:p>
        </p:txBody>
      </p:sp>
      <p:sp>
        <p:nvSpPr>
          <p:cNvPr id="12" name="Text Placeholder 11">
            <a:extLst>
              <a:ext uri="{FF2B5EF4-FFF2-40B4-BE49-F238E27FC236}">
                <a16:creationId xmlns:a16="http://schemas.microsoft.com/office/drawing/2014/main" id="{75D68967-FB30-67ED-1194-A33166DD3DEE}"/>
              </a:ext>
            </a:extLst>
          </p:cNvPr>
          <p:cNvSpPr>
            <a:spLocks noGrp="1"/>
          </p:cNvSpPr>
          <p:nvPr>
            <p:ph type="body" sz="half" idx="22"/>
          </p:nvPr>
        </p:nvSpPr>
        <p:spPr/>
        <p:txBody>
          <a:bodyPr/>
          <a:lstStyle/>
          <a:p>
            <a:endParaRPr lang="en-US"/>
          </a:p>
        </p:txBody>
      </p:sp>
      <p:sp>
        <p:nvSpPr>
          <p:cNvPr id="13" name="Text Placeholder 12">
            <a:extLst>
              <a:ext uri="{FF2B5EF4-FFF2-40B4-BE49-F238E27FC236}">
                <a16:creationId xmlns:a16="http://schemas.microsoft.com/office/drawing/2014/main" id="{B2B8A7AD-181E-9B7A-FD59-BD1FA8521C26}"/>
              </a:ext>
            </a:extLst>
          </p:cNvPr>
          <p:cNvSpPr>
            <a:spLocks noGrp="1"/>
          </p:cNvSpPr>
          <p:nvPr>
            <p:ph type="body" sz="half" idx="23"/>
          </p:nvPr>
        </p:nvSpPr>
        <p:spPr/>
        <p:txBody>
          <a:bodyPr/>
          <a:lstStyle/>
          <a:p>
            <a:endParaRPr lang="en-US"/>
          </a:p>
        </p:txBody>
      </p:sp>
      <p:sp>
        <p:nvSpPr>
          <p:cNvPr id="14" name="Text Placeholder 13">
            <a:extLst>
              <a:ext uri="{FF2B5EF4-FFF2-40B4-BE49-F238E27FC236}">
                <a16:creationId xmlns:a16="http://schemas.microsoft.com/office/drawing/2014/main" id="{A5989350-F10D-E607-7626-D9BEFA7D2D3D}"/>
              </a:ext>
            </a:extLst>
          </p:cNvPr>
          <p:cNvSpPr>
            <a:spLocks noGrp="1"/>
          </p:cNvSpPr>
          <p:nvPr>
            <p:ph type="body" sz="half" idx="24"/>
          </p:nvPr>
        </p:nvSpPr>
        <p:spPr/>
        <p:txBody>
          <a:bodyPr/>
          <a:lstStyle/>
          <a:p>
            <a:endParaRPr lang="en-US"/>
          </a:p>
        </p:txBody>
      </p:sp>
      <p:sp>
        <p:nvSpPr>
          <p:cNvPr id="15" name="Text Placeholder 14">
            <a:extLst>
              <a:ext uri="{FF2B5EF4-FFF2-40B4-BE49-F238E27FC236}">
                <a16:creationId xmlns:a16="http://schemas.microsoft.com/office/drawing/2014/main" id="{32AB694E-4A2D-9B44-D36D-AF62F1E77F77}"/>
              </a:ext>
            </a:extLst>
          </p:cNvPr>
          <p:cNvSpPr>
            <a:spLocks noGrp="1"/>
          </p:cNvSpPr>
          <p:nvPr>
            <p:ph type="body" sz="half" idx="25"/>
          </p:nvPr>
        </p:nvSpPr>
        <p:spPr/>
        <p:txBody>
          <a:bodyPr/>
          <a:lstStyle/>
          <a:p>
            <a:endParaRPr lang="en-US"/>
          </a:p>
        </p:txBody>
      </p:sp>
      <p:sp>
        <p:nvSpPr>
          <p:cNvPr id="16" name="Text Placeholder 15">
            <a:extLst>
              <a:ext uri="{FF2B5EF4-FFF2-40B4-BE49-F238E27FC236}">
                <a16:creationId xmlns:a16="http://schemas.microsoft.com/office/drawing/2014/main" id="{A487C2E3-F605-181C-137E-719A2010B4E8}"/>
              </a:ext>
            </a:extLst>
          </p:cNvPr>
          <p:cNvSpPr>
            <a:spLocks noGrp="1"/>
          </p:cNvSpPr>
          <p:nvPr>
            <p:ph type="body" sz="half" idx="26"/>
          </p:nvPr>
        </p:nvSpPr>
        <p:spPr/>
        <p:txBody>
          <a:bodyPr/>
          <a:lstStyle/>
          <a:p>
            <a:endParaRPr lang="en-US"/>
          </a:p>
        </p:txBody>
      </p:sp>
      <p:sp>
        <p:nvSpPr>
          <p:cNvPr id="17" name="Text Placeholder 16">
            <a:extLst>
              <a:ext uri="{FF2B5EF4-FFF2-40B4-BE49-F238E27FC236}">
                <a16:creationId xmlns:a16="http://schemas.microsoft.com/office/drawing/2014/main" id="{2B21EE1D-7D41-79BB-F0D0-35BC2E798D11}"/>
              </a:ext>
            </a:extLst>
          </p:cNvPr>
          <p:cNvSpPr>
            <a:spLocks noGrp="1"/>
          </p:cNvSpPr>
          <p:nvPr>
            <p:ph type="body" sz="half" idx="27"/>
          </p:nvPr>
        </p:nvSpPr>
        <p:spPr/>
        <p:txBody>
          <a:bodyPr/>
          <a:lstStyle/>
          <a:p>
            <a:endParaRPr lang="en-US"/>
          </a:p>
        </p:txBody>
      </p:sp>
      <p:sp>
        <p:nvSpPr>
          <p:cNvPr id="18" name="Text Placeholder 17">
            <a:extLst>
              <a:ext uri="{FF2B5EF4-FFF2-40B4-BE49-F238E27FC236}">
                <a16:creationId xmlns:a16="http://schemas.microsoft.com/office/drawing/2014/main" id="{B14094BF-CD02-9C85-DAF9-FDF31D6EB5D3}"/>
              </a:ext>
            </a:extLst>
          </p:cNvPr>
          <p:cNvSpPr>
            <a:spLocks noGrp="1"/>
          </p:cNvSpPr>
          <p:nvPr>
            <p:ph type="body" sz="half" idx="28"/>
          </p:nvPr>
        </p:nvSpPr>
        <p:spPr/>
        <p:txBody>
          <a:bodyPr/>
          <a:lstStyle/>
          <a:p>
            <a:endParaRPr lang="en-US"/>
          </a:p>
        </p:txBody>
      </p:sp>
      <p:sp>
        <p:nvSpPr>
          <p:cNvPr id="19" name="Text Placeholder 18">
            <a:extLst>
              <a:ext uri="{FF2B5EF4-FFF2-40B4-BE49-F238E27FC236}">
                <a16:creationId xmlns:a16="http://schemas.microsoft.com/office/drawing/2014/main" id="{BC7CF0DA-D619-B3C1-BA4E-CE28F5312365}"/>
              </a:ext>
            </a:extLst>
          </p:cNvPr>
          <p:cNvSpPr>
            <a:spLocks noGrp="1"/>
          </p:cNvSpPr>
          <p:nvPr>
            <p:ph type="body" sz="half" idx="29"/>
          </p:nvPr>
        </p:nvSpPr>
        <p:spPr/>
        <p:txBody>
          <a:bodyPr/>
          <a:lstStyle/>
          <a:p>
            <a:endParaRPr lang="en-US"/>
          </a:p>
        </p:txBody>
      </p:sp>
      <p:sp>
        <p:nvSpPr>
          <p:cNvPr id="20" name="Text Placeholder 19">
            <a:extLst>
              <a:ext uri="{FF2B5EF4-FFF2-40B4-BE49-F238E27FC236}">
                <a16:creationId xmlns:a16="http://schemas.microsoft.com/office/drawing/2014/main" id="{AA3F4FCC-E5CA-355C-2905-4E9C7AD16537}"/>
              </a:ext>
            </a:extLst>
          </p:cNvPr>
          <p:cNvSpPr>
            <a:spLocks noGrp="1"/>
          </p:cNvSpPr>
          <p:nvPr>
            <p:ph type="body" sz="half" idx="30"/>
          </p:nvPr>
        </p:nvSpPr>
        <p:spPr/>
        <p:txBody>
          <a:bodyPr/>
          <a:lstStyle/>
          <a:p>
            <a:endParaRPr lang="en-US"/>
          </a:p>
        </p:txBody>
      </p:sp>
      <p:sp>
        <p:nvSpPr>
          <p:cNvPr id="21" name="Text Placeholder 20">
            <a:extLst>
              <a:ext uri="{FF2B5EF4-FFF2-40B4-BE49-F238E27FC236}">
                <a16:creationId xmlns:a16="http://schemas.microsoft.com/office/drawing/2014/main" id="{BD218DA7-7D37-122B-B764-AADCF73DA1DB}"/>
              </a:ext>
            </a:extLst>
          </p:cNvPr>
          <p:cNvSpPr>
            <a:spLocks noGrp="1"/>
          </p:cNvSpPr>
          <p:nvPr>
            <p:ph type="body" sz="half" idx="31"/>
          </p:nvPr>
        </p:nvSpPr>
        <p:spPr/>
        <p:txBody>
          <a:bodyPr/>
          <a:lstStyle/>
          <a:p>
            <a:endParaRPr lang="en-US"/>
          </a:p>
        </p:txBody>
      </p:sp>
      <p:sp>
        <p:nvSpPr>
          <p:cNvPr id="22" name="Text Placeholder 21">
            <a:extLst>
              <a:ext uri="{FF2B5EF4-FFF2-40B4-BE49-F238E27FC236}">
                <a16:creationId xmlns:a16="http://schemas.microsoft.com/office/drawing/2014/main" id="{AC81E04C-8499-1FF0-1003-604FE5C86FE9}"/>
              </a:ext>
            </a:extLst>
          </p:cNvPr>
          <p:cNvSpPr>
            <a:spLocks noGrp="1"/>
          </p:cNvSpPr>
          <p:nvPr>
            <p:ph type="body" sz="half" idx="32"/>
          </p:nvPr>
        </p:nvSpPr>
        <p:spPr/>
        <p:txBody>
          <a:bodyPr/>
          <a:lstStyle/>
          <a:p>
            <a:endParaRPr lang="en-US"/>
          </a:p>
        </p:txBody>
      </p:sp>
      <p:sp>
        <p:nvSpPr>
          <p:cNvPr id="23" name="Text Placeholder 22">
            <a:extLst>
              <a:ext uri="{FF2B5EF4-FFF2-40B4-BE49-F238E27FC236}">
                <a16:creationId xmlns:a16="http://schemas.microsoft.com/office/drawing/2014/main" id="{A3D4A2E6-23C1-B310-664B-D7895FDD39F3}"/>
              </a:ext>
            </a:extLst>
          </p:cNvPr>
          <p:cNvSpPr>
            <a:spLocks noGrp="1"/>
          </p:cNvSpPr>
          <p:nvPr>
            <p:ph type="body" sz="half" idx="33"/>
          </p:nvPr>
        </p:nvSpPr>
        <p:spPr/>
        <p:txBody>
          <a:bodyPr/>
          <a:lstStyle/>
          <a:p>
            <a:endParaRPr lang="en-US"/>
          </a:p>
        </p:txBody>
      </p:sp>
      <p:sp>
        <p:nvSpPr>
          <p:cNvPr id="24" name="Text Placeholder 23">
            <a:extLst>
              <a:ext uri="{FF2B5EF4-FFF2-40B4-BE49-F238E27FC236}">
                <a16:creationId xmlns:a16="http://schemas.microsoft.com/office/drawing/2014/main" id="{88F08A18-2797-B046-E326-4CC2196BA06A}"/>
              </a:ext>
            </a:extLst>
          </p:cNvPr>
          <p:cNvSpPr>
            <a:spLocks noGrp="1"/>
          </p:cNvSpPr>
          <p:nvPr>
            <p:ph type="body" sz="half" idx="34"/>
          </p:nvPr>
        </p:nvSpPr>
        <p:spPr/>
        <p:txBody>
          <a:bodyPr/>
          <a:lstStyle/>
          <a:p>
            <a:endParaRPr lang="en-US"/>
          </a:p>
        </p:txBody>
      </p:sp>
      <p:sp>
        <p:nvSpPr>
          <p:cNvPr id="25" name="Text Placeholder 24">
            <a:extLst>
              <a:ext uri="{FF2B5EF4-FFF2-40B4-BE49-F238E27FC236}">
                <a16:creationId xmlns:a16="http://schemas.microsoft.com/office/drawing/2014/main" id="{8B22912A-6CBC-90E0-4F9A-F81DD6789287}"/>
              </a:ext>
            </a:extLst>
          </p:cNvPr>
          <p:cNvSpPr>
            <a:spLocks noGrp="1"/>
          </p:cNvSpPr>
          <p:nvPr>
            <p:ph type="body" sz="half" idx="35"/>
          </p:nvPr>
        </p:nvSpPr>
        <p:spPr/>
        <p:txBody>
          <a:bodyPr/>
          <a:lstStyle/>
          <a:p>
            <a:endParaRPr lang="en-US"/>
          </a:p>
        </p:txBody>
      </p:sp>
      <p:sp>
        <p:nvSpPr>
          <p:cNvPr id="26" name="Text Placeholder 25">
            <a:extLst>
              <a:ext uri="{FF2B5EF4-FFF2-40B4-BE49-F238E27FC236}">
                <a16:creationId xmlns:a16="http://schemas.microsoft.com/office/drawing/2014/main" id="{9002AB73-19C3-7E0E-F99A-FFBF25AFED2A}"/>
              </a:ext>
            </a:extLst>
          </p:cNvPr>
          <p:cNvSpPr>
            <a:spLocks noGrp="1"/>
          </p:cNvSpPr>
          <p:nvPr>
            <p:ph type="body" sz="half" idx="36"/>
          </p:nvPr>
        </p:nvSpPr>
        <p:spPr/>
        <p:txBody>
          <a:bodyPr/>
          <a:lstStyle/>
          <a:p>
            <a:endParaRPr lang="en-US"/>
          </a:p>
        </p:txBody>
      </p:sp>
      <p:sp>
        <p:nvSpPr>
          <p:cNvPr id="27" name="Text Placeholder 26">
            <a:extLst>
              <a:ext uri="{FF2B5EF4-FFF2-40B4-BE49-F238E27FC236}">
                <a16:creationId xmlns:a16="http://schemas.microsoft.com/office/drawing/2014/main" id="{D8E29F69-576F-157A-39AB-19105F0EF00F}"/>
              </a:ext>
            </a:extLst>
          </p:cNvPr>
          <p:cNvSpPr>
            <a:spLocks noGrp="1"/>
          </p:cNvSpPr>
          <p:nvPr>
            <p:ph type="body" sz="half" idx="37"/>
          </p:nvPr>
        </p:nvSpPr>
        <p:spPr/>
        <p:txBody>
          <a:bodyPr/>
          <a:lstStyle/>
          <a:p>
            <a:endParaRPr lang="en-US"/>
          </a:p>
        </p:txBody>
      </p:sp>
      <p:sp>
        <p:nvSpPr>
          <p:cNvPr id="28" name="Text Placeholder 27">
            <a:extLst>
              <a:ext uri="{FF2B5EF4-FFF2-40B4-BE49-F238E27FC236}">
                <a16:creationId xmlns:a16="http://schemas.microsoft.com/office/drawing/2014/main" id="{C249B9C8-9964-4EB4-8D91-3AF4987B7A76}"/>
              </a:ext>
            </a:extLst>
          </p:cNvPr>
          <p:cNvSpPr>
            <a:spLocks noGrp="1"/>
          </p:cNvSpPr>
          <p:nvPr>
            <p:ph type="body" sz="half" idx="38"/>
          </p:nvPr>
        </p:nvSpPr>
        <p:spPr/>
        <p:txBody>
          <a:bodyPr/>
          <a:lstStyle/>
          <a:p>
            <a:endParaRPr lang="en-US"/>
          </a:p>
        </p:txBody>
      </p:sp>
      <p:sp>
        <p:nvSpPr>
          <p:cNvPr id="29" name="Text Placeholder 28">
            <a:extLst>
              <a:ext uri="{FF2B5EF4-FFF2-40B4-BE49-F238E27FC236}">
                <a16:creationId xmlns:a16="http://schemas.microsoft.com/office/drawing/2014/main" id="{D845C70A-4380-2327-9776-203EF9856123}"/>
              </a:ext>
            </a:extLst>
          </p:cNvPr>
          <p:cNvSpPr>
            <a:spLocks noGrp="1"/>
          </p:cNvSpPr>
          <p:nvPr>
            <p:ph type="body" sz="half" idx="39"/>
          </p:nvPr>
        </p:nvSpPr>
        <p:spPr/>
        <p:txBody>
          <a:bodyPr/>
          <a:lstStyle/>
          <a:p>
            <a:endParaRPr lang="en-US"/>
          </a:p>
        </p:txBody>
      </p:sp>
      <p:sp>
        <p:nvSpPr>
          <p:cNvPr id="30" name="Text Placeholder 29">
            <a:extLst>
              <a:ext uri="{FF2B5EF4-FFF2-40B4-BE49-F238E27FC236}">
                <a16:creationId xmlns:a16="http://schemas.microsoft.com/office/drawing/2014/main" id="{7A456E38-AAD9-39AA-9177-E5820AA9F50B}"/>
              </a:ext>
            </a:extLst>
          </p:cNvPr>
          <p:cNvSpPr>
            <a:spLocks noGrp="1"/>
          </p:cNvSpPr>
          <p:nvPr>
            <p:ph type="body" sz="half" idx="40"/>
          </p:nvPr>
        </p:nvSpPr>
        <p:spPr/>
        <p:txBody>
          <a:bodyPr/>
          <a:lstStyle/>
          <a:p>
            <a:endParaRPr lang="en-US"/>
          </a:p>
        </p:txBody>
      </p:sp>
      <p:sp>
        <p:nvSpPr>
          <p:cNvPr id="31" name="Text Placeholder 30">
            <a:extLst>
              <a:ext uri="{FF2B5EF4-FFF2-40B4-BE49-F238E27FC236}">
                <a16:creationId xmlns:a16="http://schemas.microsoft.com/office/drawing/2014/main" id="{DFE82ED5-DFCB-3DEB-9221-ADE060B75A2C}"/>
              </a:ext>
            </a:extLst>
          </p:cNvPr>
          <p:cNvSpPr>
            <a:spLocks noGrp="1"/>
          </p:cNvSpPr>
          <p:nvPr>
            <p:ph type="body" sz="half" idx="41"/>
          </p:nvPr>
        </p:nvSpPr>
        <p:spPr/>
        <p:txBody>
          <a:bodyPr/>
          <a:lstStyle/>
          <a:p>
            <a:endParaRPr lang="en-US"/>
          </a:p>
        </p:txBody>
      </p:sp>
      <p:sp>
        <p:nvSpPr>
          <p:cNvPr id="32" name="Text Placeholder 31">
            <a:extLst>
              <a:ext uri="{FF2B5EF4-FFF2-40B4-BE49-F238E27FC236}">
                <a16:creationId xmlns:a16="http://schemas.microsoft.com/office/drawing/2014/main" id="{2CEC2507-69C1-BDCD-C6EF-7D39876F80D2}"/>
              </a:ext>
            </a:extLst>
          </p:cNvPr>
          <p:cNvSpPr>
            <a:spLocks noGrp="1"/>
          </p:cNvSpPr>
          <p:nvPr>
            <p:ph type="body" sz="half" idx="42"/>
          </p:nvPr>
        </p:nvSpPr>
        <p:spPr/>
        <p:txBody>
          <a:bodyPr/>
          <a:lstStyle/>
          <a:p>
            <a:endParaRPr lang="en-US"/>
          </a:p>
        </p:txBody>
      </p:sp>
      <p:sp>
        <p:nvSpPr>
          <p:cNvPr id="33" name="Text Placeholder 32">
            <a:extLst>
              <a:ext uri="{FF2B5EF4-FFF2-40B4-BE49-F238E27FC236}">
                <a16:creationId xmlns:a16="http://schemas.microsoft.com/office/drawing/2014/main" id="{321CD7A6-DEA7-CB3F-C8C9-6A7CAD08C9BD}"/>
              </a:ext>
            </a:extLst>
          </p:cNvPr>
          <p:cNvSpPr>
            <a:spLocks noGrp="1"/>
          </p:cNvSpPr>
          <p:nvPr>
            <p:ph type="body" sz="half" idx="43"/>
          </p:nvPr>
        </p:nvSpPr>
        <p:spPr/>
        <p:txBody>
          <a:bodyPr/>
          <a:lstStyle/>
          <a:p>
            <a:endParaRPr lang="en-US"/>
          </a:p>
        </p:txBody>
      </p:sp>
      <p:sp>
        <p:nvSpPr>
          <p:cNvPr id="34" name="Text Placeholder 33">
            <a:extLst>
              <a:ext uri="{FF2B5EF4-FFF2-40B4-BE49-F238E27FC236}">
                <a16:creationId xmlns:a16="http://schemas.microsoft.com/office/drawing/2014/main" id="{D814C65C-E249-B280-3DB7-C11D4C082130}"/>
              </a:ext>
            </a:extLst>
          </p:cNvPr>
          <p:cNvSpPr>
            <a:spLocks noGrp="1"/>
          </p:cNvSpPr>
          <p:nvPr>
            <p:ph type="body" sz="half" idx="44"/>
          </p:nvPr>
        </p:nvSpPr>
        <p:spPr/>
        <p:txBody>
          <a:bodyPr/>
          <a:lstStyle/>
          <a:p>
            <a:endParaRPr lang="en-US"/>
          </a:p>
        </p:txBody>
      </p:sp>
      <p:sp>
        <p:nvSpPr>
          <p:cNvPr id="35" name="Text Placeholder 34">
            <a:extLst>
              <a:ext uri="{FF2B5EF4-FFF2-40B4-BE49-F238E27FC236}">
                <a16:creationId xmlns:a16="http://schemas.microsoft.com/office/drawing/2014/main" id="{06461900-7C63-7D84-F86F-1E2E75DA8D74}"/>
              </a:ext>
            </a:extLst>
          </p:cNvPr>
          <p:cNvSpPr>
            <a:spLocks noGrp="1"/>
          </p:cNvSpPr>
          <p:nvPr>
            <p:ph type="body" sz="half" idx="45"/>
          </p:nvPr>
        </p:nvSpPr>
        <p:spPr/>
        <p:txBody>
          <a:bodyPr/>
          <a:lstStyle/>
          <a:p>
            <a:endParaRPr lang="en-US"/>
          </a:p>
        </p:txBody>
      </p:sp>
      <p:sp>
        <p:nvSpPr>
          <p:cNvPr id="36" name="Text Placeholder 35">
            <a:extLst>
              <a:ext uri="{FF2B5EF4-FFF2-40B4-BE49-F238E27FC236}">
                <a16:creationId xmlns:a16="http://schemas.microsoft.com/office/drawing/2014/main" id="{683F4009-249E-6001-83AF-E652010FB0AA}"/>
              </a:ext>
            </a:extLst>
          </p:cNvPr>
          <p:cNvSpPr>
            <a:spLocks noGrp="1"/>
          </p:cNvSpPr>
          <p:nvPr>
            <p:ph type="body" sz="half" idx="46"/>
          </p:nvPr>
        </p:nvSpPr>
        <p:spPr/>
        <p:txBody>
          <a:bodyPr/>
          <a:lstStyle/>
          <a:p>
            <a:endParaRPr lang="en-US"/>
          </a:p>
        </p:txBody>
      </p:sp>
      <p:sp>
        <p:nvSpPr>
          <p:cNvPr id="37" name="Text Placeholder 36">
            <a:extLst>
              <a:ext uri="{FF2B5EF4-FFF2-40B4-BE49-F238E27FC236}">
                <a16:creationId xmlns:a16="http://schemas.microsoft.com/office/drawing/2014/main" id="{34B1C8AC-EB3E-5A16-9AC8-A078329FC3DF}"/>
              </a:ext>
            </a:extLst>
          </p:cNvPr>
          <p:cNvSpPr>
            <a:spLocks noGrp="1"/>
          </p:cNvSpPr>
          <p:nvPr>
            <p:ph type="body" sz="half" idx="47"/>
          </p:nvPr>
        </p:nvSpPr>
        <p:spPr/>
        <p:txBody>
          <a:bodyPr/>
          <a:lstStyle/>
          <a:p>
            <a:endParaRPr lang="en-US"/>
          </a:p>
        </p:txBody>
      </p:sp>
      <p:sp>
        <p:nvSpPr>
          <p:cNvPr id="38" name="Text Placeholder 37">
            <a:extLst>
              <a:ext uri="{FF2B5EF4-FFF2-40B4-BE49-F238E27FC236}">
                <a16:creationId xmlns:a16="http://schemas.microsoft.com/office/drawing/2014/main" id="{3015D4FB-84A2-2F19-E0C2-8E0E3E0A401A}"/>
              </a:ext>
            </a:extLst>
          </p:cNvPr>
          <p:cNvSpPr>
            <a:spLocks noGrp="1"/>
          </p:cNvSpPr>
          <p:nvPr>
            <p:ph type="body" sz="half" idx="48"/>
          </p:nvPr>
        </p:nvSpPr>
        <p:spPr/>
        <p:txBody>
          <a:bodyPr/>
          <a:lstStyle/>
          <a:p>
            <a:endParaRPr lang="en-US"/>
          </a:p>
        </p:txBody>
      </p:sp>
      <p:sp>
        <p:nvSpPr>
          <p:cNvPr id="39" name="Text Placeholder 38">
            <a:extLst>
              <a:ext uri="{FF2B5EF4-FFF2-40B4-BE49-F238E27FC236}">
                <a16:creationId xmlns:a16="http://schemas.microsoft.com/office/drawing/2014/main" id="{C85074D3-343A-E5FD-3058-A6C150BABA9F}"/>
              </a:ext>
            </a:extLst>
          </p:cNvPr>
          <p:cNvSpPr>
            <a:spLocks noGrp="1"/>
          </p:cNvSpPr>
          <p:nvPr>
            <p:ph type="body" sz="half" idx="49"/>
          </p:nvPr>
        </p:nvSpPr>
        <p:spPr/>
        <p:txBody>
          <a:bodyPr/>
          <a:lstStyle/>
          <a:p>
            <a:endParaRPr lang="en-US"/>
          </a:p>
        </p:txBody>
      </p:sp>
      <p:sp>
        <p:nvSpPr>
          <p:cNvPr id="40" name="Text Placeholder 39">
            <a:extLst>
              <a:ext uri="{FF2B5EF4-FFF2-40B4-BE49-F238E27FC236}">
                <a16:creationId xmlns:a16="http://schemas.microsoft.com/office/drawing/2014/main" id="{BCC8EC4F-450F-1847-CC51-72A4E11167EE}"/>
              </a:ext>
            </a:extLst>
          </p:cNvPr>
          <p:cNvSpPr>
            <a:spLocks noGrp="1"/>
          </p:cNvSpPr>
          <p:nvPr>
            <p:ph type="body" sz="half" idx="50"/>
          </p:nvPr>
        </p:nvSpPr>
        <p:spPr/>
        <p:txBody>
          <a:bodyPr/>
          <a:lstStyle/>
          <a:p>
            <a:endParaRPr lang="en-US"/>
          </a:p>
        </p:txBody>
      </p:sp>
    </p:spTree>
    <p:extLst>
      <p:ext uri="{BB962C8B-B14F-4D97-AF65-F5344CB8AC3E}">
        <p14:creationId xmlns:p14="http://schemas.microsoft.com/office/powerpoint/2010/main" val="45663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Placeholder 42">
            <a:extLst>
              <a:ext uri="{FF2B5EF4-FFF2-40B4-BE49-F238E27FC236}">
                <a16:creationId xmlns:a16="http://schemas.microsoft.com/office/drawing/2014/main" id="{1C542937-100D-A294-2A67-0D0DBF792820}"/>
              </a:ext>
            </a:extLst>
          </p:cNvPr>
          <p:cNvPicPr>
            <a:picLocks noGrp="1" noChangeAspect="1"/>
          </p:cNvPicPr>
          <p:nvPr>
            <p:ph type="pic" sz="quarter" idx="13"/>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934578A5-9E8F-1F8E-BF88-6D05F3FB9C1F}"/>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A7758C4E-517E-D2D6-51AC-F5B346560EF1}"/>
              </a:ext>
            </a:extLst>
          </p:cNvPr>
          <p:cNvSpPr>
            <a:spLocks noGrp="1"/>
          </p:cNvSpPr>
          <p:nvPr>
            <p:ph type="body" sz="half" idx="12"/>
          </p:nvPr>
        </p:nvSpPr>
        <p:spPr>
          <a:xfrm>
            <a:off x="2932079" y="1187739"/>
            <a:ext cx="7788807" cy="46957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leading to improved engagement and attainment.</a:t>
            </a:r>
            <a:endParaRPr lang="en-US" sz="1600" i="0" dirty="0">
              <a:solidFill>
                <a:srgbClr val="000000"/>
              </a:solidFill>
              <a:latin typeface="Segoe UI"/>
              <a:ea typeface="Calibri"/>
              <a:cs typeface="Segoe UI"/>
            </a:endParaRPr>
          </a:p>
          <a:p>
            <a:endParaRPr lang="en-US" sz="1600" i="0" dirty="0">
              <a:latin typeface="Segoe UI"/>
              <a:ea typeface="Calibri"/>
              <a:cs typeface="Segoe UI"/>
            </a:endParaRPr>
          </a:p>
          <a:p>
            <a:endParaRPr lang="en-US" sz="1600" i="0">
              <a:ea typeface="Calibri"/>
              <a:cs typeface="Calibri"/>
            </a:endParaRPr>
          </a:p>
        </p:txBody>
      </p:sp>
      <p:sp>
        <p:nvSpPr>
          <p:cNvPr id="5" name="Text Placeholder 4">
            <a:extLst>
              <a:ext uri="{FF2B5EF4-FFF2-40B4-BE49-F238E27FC236}">
                <a16:creationId xmlns:a16="http://schemas.microsoft.com/office/drawing/2014/main" id="{C625907B-4B4C-D515-10CF-13B9EE2EDA3D}"/>
              </a:ext>
            </a:extLst>
          </p:cNvPr>
          <p:cNvSpPr>
            <a:spLocks noGrp="1"/>
          </p:cNvSpPr>
          <p:nvPr>
            <p:ph type="body" sz="half" idx="14"/>
          </p:nvPr>
        </p:nvSpPr>
        <p:spPr/>
        <p:txBody>
          <a:bodyPr/>
          <a:lstStyle/>
          <a:p>
            <a:r>
              <a:rPr lang="en-US"/>
              <a:t>2026 2027</a:t>
            </a:r>
          </a:p>
          <a:p>
            <a:endParaRPr lang="en-US"/>
          </a:p>
        </p:txBody>
      </p:sp>
      <p:sp>
        <p:nvSpPr>
          <p:cNvPr id="6" name="Text Placeholder 5">
            <a:extLst>
              <a:ext uri="{FF2B5EF4-FFF2-40B4-BE49-F238E27FC236}">
                <a16:creationId xmlns:a16="http://schemas.microsoft.com/office/drawing/2014/main" id="{64F0EC59-539C-5958-8C04-8EE95648E3CA}"/>
              </a:ext>
            </a:extLst>
          </p:cNvPr>
          <p:cNvSpPr>
            <a:spLocks noGrp="1"/>
          </p:cNvSpPr>
          <p:nvPr>
            <p:ph type="body" sz="half" idx="15"/>
          </p:nvPr>
        </p:nvSpPr>
        <p:spPr/>
        <p:txBody>
          <a:bodyPr lIns="91440" tIns="45720" rIns="91440" bIns="45720" anchor="t"/>
          <a:lstStyle/>
          <a:p>
            <a:r>
              <a:rPr lang="en-US">
                <a:ea typeface="Calibri"/>
                <a:cs typeface="Calibri"/>
              </a:rPr>
              <a:t>x</a:t>
            </a:r>
            <a:endParaRPr lang="en-US"/>
          </a:p>
        </p:txBody>
      </p:sp>
      <p:sp>
        <p:nvSpPr>
          <p:cNvPr id="7" name="Text Placeholder 6">
            <a:extLst>
              <a:ext uri="{FF2B5EF4-FFF2-40B4-BE49-F238E27FC236}">
                <a16:creationId xmlns:a16="http://schemas.microsoft.com/office/drawing/2014/main" id="{29DBBB37-CB95-9278-BD4A-CFCDD66C64C7}"/>
              </a:ext>
            </a:extLst>
          </p:cNvPr>
          <p:cNvSpPr>
            <a:spLocks noGrp="1"/>
          </p:cNvSpPr>
          <p:nvPr>
            <p:ph type="body" sz="half" idx="16"/>
          </p:nvPr>
        </p:nvSpPr>
        <p:spPr/>
        <p:txBody>
          <a:bodyPr lIns="91440" tIns="45720" rIns="91440" bIns="45720" anchor="t"/>
          <a:lstStyle/>
          <a:p>
            <a:r>
              <a:rPr lang="en-US">
                <a:ea typeface="Calibri"/>
                <a:cs typeface="Calibri"/>
              </a:rPr>
              <a:t>x</a:t>
            </a:r>
            <a:endParaRPr lang="en-US"/>
          </a:p>
        </p:txBody>
      </p:sp>
      <p:sp>
        <p:nvSpPr>
          <p:cNvPr id="8" name="Text Placeholder 7">
            <a:extLst>
              <a:ext uri="{FF2B5EF4-FFF2-40B4-BE49-F238E27FC236}">
                <a16:creationId xmlns:a16="http://schemas.microsoft.com/office/drawing/2014/main" id="{387E9054-C104-4F7C-F563-71BDCA9EFEC3}"/>
              </a:ext>
            </a:extLst>
          </p:cNvPr>
          <p:cNvSpPr>
            <a:spLocks noGrp="1"/>
          </p:cNvSpPr>
          <p:nvPr>
            <p:ph type="body" sz="half" idx="17"/>
          </p:nvPr>
        </p:nvSpPr>
        <p:spPr/>
        <p:txBody>
          <a:bodyPr lIns="91440" tIns="45720" rIns="91440" bIns="45720" anchor="t"/>
          <a:lstStyle/>
          <a:p>
            <a:r>
              <a:rPr lang="en-US">
                <a:ea typeface="Calibri"/>
                <a:cs typeface="Calibri"/>
              </a:rPr>
              <a:t>x</a:t>
            </a:r>
            <a:endParaRPr lang="en-US"/>
          </a:p>
        </p:txBody>
      </p:sp>
      <p:sp>
        <p:nvSpPr>
          <p:cNvPr id="9" name="Text Placeholder 8">
            <a:extLst>
              <a:ext uri="{FF2B5EF4-FFF2-40B4-BE49-F238E27FC236}">
                <a16:creationId xmlns:a16="http://schemas.microsoft.com/office/drawing/2014/main" id="{D18CBF9E-5E0D-7960-F535-785C35CC238E}"/>
              </a:ext>
            </a:extLst>
          </p:cNvPr>
          <p:cNvSpPr>
            <a:spLocks noGrp="1"/>
          </p:cNvSpPr>
          <p:nvPr>
            <p:ph type="body" sz="half" idx="18"/>
          </p:nvPr>
        </p:nvSpPr>
        <p:spPr/>
        <p:txBody>
          <a:bodyPr lIns="91440" tIns="45720" rIns="91440" bIns="45720" anchor="t"/>
          <a:lstStyle/>
          <a:p>
            <a:r>
              <a:rPr lang="en-US">
                <a:ea typeface="Calibri"/>
                <a:cs typeface="Calibri"/>
              </a:rPr>
              <a:t>x</a:t>
            </a:r>
            <a:endParaRPr lang="en-US"/>
          </a:p>
        </p:txBody>
      </p:sp>
      <p:sp>
        <p:nvSpPr>
          <p:cNvPr id="10" name="Text Placeholder 9">
            <a:extLst>
              <a:ext uri="{FF2B5EF4-FFF2-40B4-BE49-F238E27FC236}">
                <a16:creationId xmlns:a16="http://schemas.microsoft.com/office/drawing/2014/main" id="{F2D0A407-A0E0-0AC4-CF90-FC1D40B2F9AB}"/>
              </a:ext>
            </a:extLst>
          </p:cNvPr>
          <p:cNvSpPr>
            <a:spLocks noGrp="1"/>
          </p:cNvSpPr>
          <p:nvPr>
            <p:ph type="body" sz="half" idx="19"/>
          </p:nvPr>
        </p:nvSpPr>
        <p:spPr/>
        <p:txBody>
          <a:bodyPr lIns="91440" tIns="45720" rIns="91440" bIns="45720" anchor="t"/>
          <a:lstStyle/>
          <a:p>
            <a:r>
              <a:rPr lang="en-US">
                <a:ea typeface="Calibri"/>
                <a:cs typeface="Calibri"/>
              </a:rPr>
              <a:t>x</a:t>
            </a:r>
            <a:endParaRPr lang="en-US"/>
          </a:p>
        </p:txBody>
      </p:sp>
      <p:sp>
        <p:nvSpPr>
          <p:cNvPr id="11" name="Text Placeholder 10">
            <a:extLst>
              <a:ext uri="{FF2B5EF4-FFF2-40B4-BE49-F238E27FC236}">
                <a16:creationId xmlns:a16="http://schemas.microsoft.com/office/drawing/2014/main" id="{5CC1A359-D2C6-1739-4223-8ABF9874C9D1}"/>
              </a:ext>
            </a:extLst>
          </p:cNvPr>
          <p:cNvSpPr>
            <a:spLocks noGrp="1"/>
          </p:cNvSpPr>
          <p:nvPr>
            <p:ph type="body" sz="half" idx="20"/>
          </p:nvPr>
        </p:nvSpPr>
        <p:spPr/>
        <p:txBody>
          <a:bodyPr lIns="91440" tIns="45720" rIns="91440" bIns="45720" anchor="t"/>
          <a:lstStyle/>
          <a:p>
            <a:r>
              <a:rPr lang="en-US">
                <a:ea typeface="Calibri"/>
                <a:cs typeface="Calibri"/>
              </a:rPr>
              <a:t>x</a:t>
            </a:r>
            <a:endParaRPr lang="en-US"/>
          </a:p>
        </p:txBody>
      </p:sp>
      <p:sp>
        <p:nvSpPr>
          <p:cNvPr id="12" name="Text Placeholder 11">
            <a:extLst>
              <a:ext uri="{FF2B5EF4-FFF2-40B4-BE49-F238E27FC236}">
                <a16:creationId xmlns:a16="http://schemas.microsoft.com/office/drawing/2014/main" id="{E8574933-577E-96F3-64F6-63BCF3B923F2}"/>
              </a:ext>
            </a:extLst>
          </p:cNvPr>
          <p:cNvSpPr>
            <a:spLocks noGrp="1"/>
          </p:cNvSpPr>
          <p:nvPr>
            <p:ph type="body" sz="half" idx="21"/>
          </p:nvPr>
        </p:nvSpPr>
        <p:spPr/>
        <p:txBody>
          <a:bodyPr lIns="91440" tIns="45720" rIns="91440" bIns="45720" anchor="t"/>
          <a:lstStyle/>
          <a:p>
            <a:r>
              <a:rPr lang="en-US">
                <a:ea typeface="Calibri"/>
                <a:cs typeface="Calibri"/>
              </a:rPr>
              <a:t>x</a:t>
            </a:r>
            <a:endParaRPr lang="en-US"/>
          </a:p>
        </p:txBody>
      </p:sp>
      <p:sp>
        <p:nvSpPr>
          <p:cNvPr id="13" name="Text Placeholder 12">
            <a:extLst>
              <a:ext uri="{FF2B5EF4-FFF2-40B4-BE49-F238E27FC236}">
                <a16:creationId xmlns:a16="http://schemas.microsoft.com/office/drawing/2014/main" id="{0CF3FF34-ABD8-E867-78BE-F2D80E22C10D}"/>
              </a:ext>
            </a:extLst>
          </p:cNvPr>
          <p:cNvSpPr>
            <a:spLocks noGrp="1"/>
          </p:cNvSpPr>
          <p:nvPr>
            <p:ph type="body" sz="half" idx="22"/>
          </p:nvPr>
        </p:nvSpPr>
        <p:spPr/>
        <p:txBody>
          <a:bodyPr lIns="91440" tIns="45720" rIns="91440" bIns="45720" anchor="t"/>
          <a:lstStyle/>
          <a:p>
            <a:r>
              <a:rPr lang="en-US">
                <a:ea typeface="Calibri"/>
                <a:cs typeface="Calibri"/>
              </a:rPr>
              <a:t>x</a:t>
            </a:r>
            <a:endParaRPr lang="en-US"/>
          </a:p>
        </p:txBody>
      </p:sp>
      <p:sp>
        <p:nvSpPr>
          <p:cNvPr id="14" name="Text Placeholder 13">
            <a:extLst>
              <a:ext uri="{FF2B5EF4-FFF2-40B4-BE49-F238E27FC236}">
                <a16:creationId xmlns:a16="http://schemas.microsoft.com/office/drawing/2014/main" id="{C7560516-D22E-02DC-FF77-AF689FDBFD4D}"/>
              </a:ext>
            </a:extLst>
          </p:cNvPr>
          <p:cNvSpPr>
            <a:spLocks noGrp="1"/>
          </p:cNvSpPr>
          <p:nvPr>
            <p:ph type="body" sz="half" idx="23"/>
          </p:nvPr>
        </p:nvSpPr>
        <p:spPr/>
        <p:txBody>
          <a:bodyPr/>
          <a:lstStyle/>
          <a:p>
            <a:endParaRPr lang="en-US"/>
          </a:p>
        </p:txBody>
      </p:sp>
      <p:sp>
        <p:nvSpPr>
          <p:cNvPr id="15" name="Text Placeholder 14">
            <a:extLst>
              <a:ext uri="{FF2B5EF4-FFF2-40B4-BE49-F238E27FC236}">
                <a16:creationId xmlns:a16="http://schemas.microsoft.com/office/drawing/2014/main" id="{338DA313-2523-8A5C-A659-F0D0977AC6DD}"/>
              </a:ext>
            </a:extLst>
          </p:cNvPr>
          <p:cNvSpPr>
            <a:spLocks noGrp="1"/>
          </p:cNvSpPr>
          <p:nvPr>
            <p:ph type="body" sz="half" idx="24"/>
          </p:nvPr>
        </p:nvSpPr>
        <p:spPr/>
        <p:txBody>
          <a:bodyPr/>
          <a:lstStyle/>
          <a:p>
            <a:endParaRPr lang="en-US"/>
          </a:p>
        </p:txBody>
      </p:sp>
      <p:sp>
        <p:nvSpPr>
          <p:cNvPr id="16" name="Text Placeholder 15">
            <a:extLst>
              <a:ext uri="{FF2B5EF4-FFF2-40B4-BE49-F238E27FC236}">
                <a16:creationId xmlns:a16="http://schemas.microsoft.com/office/drawing/2014/main" id="{FBC52A47-DD93-6EC9-9627-994B0418373A}"/>
              </a:ext>
            </a:extLst>
          </p:cNvPr>
          <p:cNvSpPr>
            <a:spLocks noGrp="1"/>
          </p:cNvSpPr>
          <p:nvPr>
            <p:ph type="body" sz="half" idx="25"/>
          </p:nvPr>
        </p:nvSpPr>
        <p:spPr/>
        <p:txBody>
          <a:bodyPr/>
          <a:lstStyle/>
          <a:p>
            <a:endParaRPr lang="en-US"/>
          </a:p>
        </p:txBody>
      </p:sp>
      <p:sp>
        <p:nvSpPr>
          <p:cNvPr id="17" name="Text Placeholder 16">
            <a:extLst>
              <a:ext uri="{FF2B5EF4-FFF2-40B4-BE49-F238E27FC236}">
                <a16:creationId xmlns:a16="http://schemas.microsoft.com/office/drawing/2014/main" id="{0DB11533-EF5D-60FE-BE01-FB104FB94C56}"/>
              </a:ext>
            </a:extLst>
          </p:cNvPr>
          <p:cNvSpPr>
            <a:spLocks noGrp="1"/>
          </p:cNvSpPr>
          <p:nvPr>
            <p:ph type="body" sz="half" idx="26"/>
          </p:nvPr>
        </p:nvSpPr>
        <p:spPr/>
        <p:txBody>
          <a:bodyPr/>
          <a:lstStyle/>
          <a:p>
            <a:endParaRPr lang="en-US"/>
          </a:p>
        </p:txBody>
      </p:sp>
      <p:sp>
        <p:nvSpPr>
          <p:cNvPr id="18" name="Text Placeholder 17">
            <a:extLst>
              <a:ext uri="{FF2B5EF4-FFF2-40B4-BE49-F238E27FC236}">
                <a16:creationId xmlns:a16="http://schemas.microsoft.com/office/drawing/2014/main" id="{3BCB6CC5-9014-FDC9-2243-0549D0C4ABD6}"/>
              </a:ext>
            </a:extLst>
          </p:cNvPr>
          <p:cNvSpPr>
            <a:spLocks noGrp="1"/>
          </p:cNvSpPr>
          <p:nvPr>
            <p:ph type="body" sz="half" idx="27"/>
          </p:nvPr>
        </p:nvSpPr>
        <p:spPr/>
        <p:txBody>
          <a:bodyPr/>
          <a:lstStyle/>
          <a:p>
            <a:endParaRPr lang="en-US"/>
          </a:p>
        </p:txBody>
      </p:sp>
      <p:sp>
        <p:nvSpPr>
          <p:cNvPr id="19" name="Text Placeholder 18">
            <a:extLst>
              <a:ext uri="{FF2B5EF4-FFF2-40B4-BE49-F238E27FC236}">
                <a16:creationId xmlns:a16="http://schemas.microsoft.com/office/drawing/2014/main" id="{457AAF18-4222-BF92-7AC2-1DC0B670FBB7}"/>
              </a:ext>
            </a:extLst>
          </p:cNvPr>
          <p:cNvSpPr>
            <a:spLocks noGrp="1"/>
          </p:cNvSpPr>
          <p:nvPr>
            <p:ph type="body" sz="half" idx="28"/>
          </p:nvPr>
        </p:nvSpPr>
        <p:spPr/>
        <p:txBody>
          <a:bodyPr/>
          <a:lstStyle/>
          <a:p>
            <a:endParaRPr lang="en-US"/>
          </a:p>
        </p:txBody>
      </p:sp>
      <p:sp>
        <p:nvSpPr>
          <p:cNvPr id="20" name="Text Placeholder 19">
            <a:extLst>
              <a:ext uri="{FF2B5EF4-FFF2-40B4-BE49-F238E27FC236}">
                <a16:creationId xmlns:a16="http://schemas.microsoft.com/office/drawing/2014/main" id="{FBD2F4B2-52E3-77EE-0FDC-0D8293D29B4F}"/>
              </a:ext>
            </a:extLst>
          </p:cNvPr>
          <p:cNvSpPr>
            <a:spLocks noGrp="1"/>
          </p:cNvSpPr>
          <p:nvPr>
            <p:ph type="body" sz="half" idx="29"/>
          </p:nvPr>
        </p:nvSpPr>
        <p:spPr/>
        <p:txBody>
          <a:bodyPr/>
          <a:lstStyle/>
          <a:p>
            <a:endParaRPr lang="en-US"/>
          </a:p>
        </p:txBody>
      </p:sp>
      <p:sp>
        <p:nvSpPr>
          <p:cNvPr id="21" name="Text Placeholder 20">
            <a:extLst>
              <a:ext uri="{FF2B5EF4-FFF2-40B4-BE49-F238E27FC236}">
                <a16:creationId xmlns:a16="http://schemas.microsoft.com/office/drawing/2014/main" id="{6FFD6A1B-17A6-DCA9-FB21-8433323B5249}"/>
              </a:ext>
            </a:extLst>
          </p:cNvPr>
          <p:cNvSpPr>
            <a:spLocks noGrp="1"/>
          </p:cNvSpPr>
          <p:nvPr>
            <p:ph type="body" sz="half" idx="30"/>
          </p:nvPr>
        </p:nvSpPr>
        <p:spPr/>
        <p:txBody>
          <a:bodyPr/>
          <a:lstStyle/>
          <a:p>
            <a:endParaRPr lang="en-US"/>
          </a:p>
        </p:txBody>
      </p:sp>
      <p:sp>
        <p:nvSpPr>
          <p:cNvPr id="22" name="Text Placeholder 21">
            <a:extLst>
              <a:ext uri="{FF2B5EF4-FFF2-40B4-BE49-F238E27FC236}">
                <a16:creationId xmlns:a16="http://schemas.microsoft.com/office/drawing/2014/main" id="{079DB4E7-5044-D0A0-2664-8B1F56E34787}"/>
              </a:ext>
            </a:extLst>
          </p:cNvPr>
          <p:cNvSpPr>
            <a:spLocks noGrp="1"/>
          </p:cNvSpPr>
          <p:nvPr>
            <p:ph type="body" sz="half" idx="31"/>
          </p:nvPr>
        </p:nvSpPr>
        <p:spPr/>
        <p:txBody>
          <a:bodyPr/>
          <a:lstStyle/>
          <a:p>
            <a:endParaRPr lang="en-US"/>
          </a:p>
        </p:txBody>
      </p:sp>
      <p:sp>
        <p:nvSpPr>
          <p:cNvPr id="23" name="Text Placeholder 22">
            <a:extLst>
              <a:ext uri="{FF2B5EF4-FFF2-40B4-BE49-F238E27FC236}">
                <a16:creationId xmlns:a16="http://schemas.microsoft.com/office/drawing/2014/main" id="{8ACCBBA3-9BC6-601C-BDC8-653F9CEFAC38}"/>
              </a:ext>
            </a:extLst>
          </p:cNvPr>
          <p:cNvSpPr>
            <a:spLocks noGrp="1"/>
          </p:cNvSpPr>
          <p:nvPr>
            <p:ph type="body" sz="half" idx="32"/>
          </p:nvPr>
        </p:nvSpPr>
        <p:spPr/>
        <p:txBody>
          <a:bodyPr/>
          <a:lstStyle/>
          <a:p>
            <a:endParaRPr lang="en-US"/>
          </a:p>
        </p:txBody>
      </p:sp>
      <p:sp>
        <p:nvSpPr>
          <p:cNvPr id="24" name="Text Placeholder 23">
            <a:extLst>
              <a:ext uri="{FF2B5EF4-FFF2-40B4-BE49-F238E27FC236}">
                <a16:creationId xmlns:a16="http://schemas.microsoft.com/office/drawing/2014/main" id="{0B1E3B7F-3194-D799-8EC7-AA7C0B6B382D}"/>
              </a:ext>
            </a:extLst>
          </p:cNvPr>
          <p:cNvSpPr>
            <a:spLocks noGrp="1"/>
          </p:cNvSpPr>
          <p:nvPr>
            <p:ph type="body" sz="half" idx="33"/>
          </p:nvPr>
        </p:nvSpPr>
        <p:spPr/>
        <p:txBody>
          <a:bodyPr/>
          <a:lstStyle/>
          <a:p>
            <a:endParaRPr lang="en-US"/>
          </a:p>
        </p:txBody>
      </p:sp>
      <p:sp>
        <p:nvSpPr>
          <p:cNvPr id="25" name="Text Placeholder 24">
            <a:extLst>
              <a:ext uri="{FF2B5EF4-FFF2-40B4-BE49-F238E27FC236}">
                <a16:creationId xmlns:a16="http://schemas.microsoft.com/office/drawing/2014/main" id="{19947388-C798-686B-A397-183A9F27400E}"/>
              </a:ext>
            </a:extLst>
          </p:cNvPr>
          <p:cNvSpPr>
            <a:spLocks noGrp="1"/>
          </p:cNvSpPr>
          <p:nvPr>
            <p:ph type="body" sz="half" idx="34"/>
          </p:nvPr>
        </p:nvSpPr>
        <p:spPr/>
        <p:txBody>
          <a:bodyPr/>
          <a:lstStyle/>
          <a:p>
            <a:endParaRPr lang="en-US"/>
          </a:p>
        </p:txBody>
      </p:sp>
      <p:sp>
        <p:nvSpPr>
          <p:cNvPr id="26" name="Text Placeholder 25">
            <a:extLst>
              <a:ext uri="{FF2B5EF4-FFF2-40B4-BE49-F238E27FC236}">
                <a16:creationId xmlns:a16="http://schemas.microsoft.com/office/drawing/2014/main" id="{403F5DD6-38D4-499E-AC90-B866B7863B43}"/>
              </a:ext>
            </a:extLst>
          </p:cNvPr>
          <p:cNvSpPr>
            <a:spLocks noGrp="1"/>
          </p:cNvSpPr>
          <p:nvPr>
            <p:ph type="body" sz="half" idx="35"/>
          </p:nvPr>
        </p:nvSpPr>
        <p:spPr/>
        <p:txBody>
          <a:bodyPr/>
          <a:lstStyle/>
          <a:p>
            <a:endParaRPr lang="en-US"/>
          </a:p>
        </p:txBody>
      </p:sp>
      <p:sp>
        <p:nvSpPr>
          <p:cNvPr id="27" name="Text Placeholder 26">
            <a:extLst>
              <a:ext uri="{FF2B5EF4-FFF2-40B4-BE49-F238E27FC236}">
                <a16:creationId xmlns:a16="http://schemas.microsoft.com/office/drawing/2014/main" id="{8C316EA6-C0B3-E89F-3608-B554A40DA1A5}"/>
              </a:ext>
            </a:extLst>
          </p:cNvPr>
          <p:cNvSpPr>
            <a:spLocks noGrp="1"/>
          </p:cNvSpPr>
          <p:nvPr>
            <p:ph type="body" sz="half" idx="36"/>
          </p:nvPr>
        </p:nvSpPr>
        <p:spPr/>
        <p:txBody>
          <a:bodyPr/>
          <a:lstStyle/>
          <a:p>
            <a:endParaRPr lang="en-US"/>
          </a:p>
        </p:txBody>
      </p:sp>
      <p:sp>
        <p:nvSpPr>
          <p:cNvPr id="28" name="Text Placeholder 27">
            <a:extLst>
              <a:ext uri="{FF2B5EF4-FFF2-40B4-BE49-F238E27FC236}">
                <a16:creationId xmlns:a16="http://schemas.microsoft.com/office/drawing/2014/main" id="{F578D3EF-EF3D-3422-1000-8DAF05D7F4F2}"/>
              </a:ext>
            </a:extLst>
          </p:cNvPr>
          <p:cNvSpPr>
            <a:spLocks noGrp="1"/>
          </p:cNvSpPr>
          <p:nvPr>
            <p:ph type="body" sz="half" idx="37"/>
          </p:nvPr>
        </p:nvSpPr>
        <p:spPr/>
        <p:txBody>
          <a:bodyPr/>
          <a:lstStyle/>
          <a:p>
            <a:endParaRPr lang="en-US"/>
          </a:p>
        </p:txBody>
      </p:sp>
      <p:sp>
        <p:nvSpPr>
          <p:cNvPr id="29" name="Text Placeholder 28">
            <a:extLst>
              <a:ext uri="{FF2B5EF4-FFF2-40B4-BE49-F238E27FC236}">
                <a16:creationId xmlns:a16="http://schemas.microsoft.com/office/drawing/2014/main" id="{A2F0AA1D-8932-62B8-23A4-7852523EAD7F}"/>
              </a:ext>
            </a:extLst>
          </p:cNvPr>
          <p:cNvSpPr>
            <a:spLocks noGrp="1"/>
          </p:cNvSpPr>
          <p:nvPr>
            <p:ph type="body" sz="half" idx="38"/>
          </p:nvPr>
        </p:nvSpPr>
        <p:spPr/>
        <p:txBody>
          <a:bodyPr/>
          <a:lstStyle/>
          <a:p>
            <a:endParaRPr lang="en-US"/>
          </a:p>
        </p:txBody>
      </p:sp>
      <p:sp>
        <p:nvSpPr>
          <p:cNvPr id="30" name="Text Placeholder 29">
            <a:extLst>
              <a:ext uri="{FF2B5EF4-FFF2-40B4-BE49-F238E27FC236}">
                <a16:creationId xmlns:a16="http://schemas.microsoft.com/office/drawing/2014/main" id="{709EF946-BA1D-7945-3927-D5ECF8E4812A}"/>
              </a:ext>
            </a:extLst>
          </p:cNvPr>
          <p:cNvSpPr>
            <a:spLocks noGrp="1"/>
          </p:cNvSpPr>
          <p:nvPr>
            <p:ph type="body" sz="half" idx="39"/>
          </p:nvPr>
        </p:nvSpPr>
        <p:spPr/>
        <p:txBody>
          <a:bodyPr/>
          <a:lstStyle/>
          <a:p>
            <a:endParaRPr lang="en-US"/>
          </a:p>
        </p:txBody>
      </p:sp>
      <p:sp>
        <p:nvSpPr>
          <p:cNvPr id="31" name="Text Placeholder 30">
            <a:extLst>
              <a:ext uri="{FF2B5EF4-FFF2-40B4-BE49-F238E27FC236}">
                <a16:creationId xmlns:a16="http://schemas.microsoft.com/office/drawing/2014/main" id="{D5C2D316-C7DC-9750-7EBF-4666DF450599}"/>
              </a:ext>
            </a:extLst>
          </p:cNvPr>
          <p:cNvSpPr>
            <a:spLocks noGrp="1"/>
          </p:cNvSpPr>
          <p:nvPr>
            <p:ph type="body" sz="half" idx="40"/>
          </p:nvPr>
        </p:nvSpPr>
        <p:spPr/>
        <p:txBody>
          <a:bodyPr/>
          <a:lstStyle/>
          <a:p>
            <a:endParaRPr lang="en-US"/>
          </a:p>
        </p:txBody>
      </p:sp>
      <p:sp>
        <p:nvSpPr>
          <p:cNvPr id="32" name="Text Placeholder 31">
            <a:extLst>
              <a:ext uri="{FF2B5EF4-FFF2-40B4-BE49-F238E27FC236}">
                <a16:creationId xmlns:a16="http://schemas.microsoft.com/office/drawing/2014/main" id="{9F09790F-A304-D5DA-67F5-F6D68EF957ED}"/>
              </a:ext>
            </a:extLst>
          </p:cNvPr>
          <p:cNvSpPr>
            <a:spLocks noGrp="1"/>
          </p:cNvSpPr>
          <p:nvPr>
            <p:ph type="body" sz="half" idx="41"/>
          </p:nvPr>
        </p:nvSpPr>
        <p:spPr/>
        <p:txBody>
          <a:bodyPr/>
          <a:lstStyle/>
          <a:p>
            <a:endParaRPr lang="en-US"/>
          </a:p>
        </p:txBody>
      </p:sp>
      <p:sp>
        <p:nvSpPr>
          <p:cNvPr id="33" name="Text Placeholder 32">
            <a:extLst>
              <a:ext uri="{FF2B5EF4-FFF2-40B4-BE49-F238E27FC236}">
                <a16:creationId xmlns:a16="http://schemas.microsoft.com/office/drawing/2014/main" id="{3978CBE8-C7D0-7633-44E5-EB2239636DF8}"/>
              </a:ext>
            </a:extLst>
          </p:cNvPr>
          <p:cNvSpPr>
            <a:spLocks noGrp="1"/>
          </p:cNvSpPr>
          <p:nvPr>
            <p:ph type="body" sz="half" idx="42"/>
          </p:nvPr>
        </p:nvSpPr>
        <p:spPr/>
        <p:txBody>
          <a:bodyPr/>
          <a:lstStyle/>
          <a:p>
            <a:endParaRPr lang="en-US"/>
          </a:p>
        </p:txBody>
      </p:sp>
      <p:sp>
        <p:nvSpPr>
          <p:cNvPr id="34" name="Text Placeholder 33">
            <a:extLst>
              <a:ext uri="{FF2B5EF4-FFF2-40B4-BE49-F238E27FC236}">
                <a16:creationId xmlns:a16="http://schemas.microsoft.com/office/drawing/2014/main" id="{B06B0DCA-919E-8BB5-D098-F8001521C3B7}"/>
              </a:ext>
            </a:extLst>
          </p:cNvPr>
          <p:cNvSpPr>
            <a:spLocks noGrp="1"/>
          </p:cNvSpPr>
          <p:nvPr>
            <p:ph type="body" sz="half" idx="43"/>
          </p:nvPr>
        </p:nvSpPr>
        <p:spPr/>
        <p:txBody>
          <a:bodyPr/>
          <a:lstStyle/>
          <a:p>
            <a:endParaRPr lang="en-US"/>
          </a:p>
        </p:txBody>
      </p:sp>
      <p:sp>
        <p:nvSpPr>
          <p:cNvPr id="35" name="Text Placeholder 34">
            <a:extLst>
              <a:ext uri="{FF2B5EF4-FFF2-40B4-BE49-F238E27FC236}">
                <a16:creationId xmlns:a16="http://schemas.microsoft.com/office/drawing/2014/main" id="{93CDEB2A-D190-5D19-3715-F9978A67C9F1}"/>
              </a:ext>
            </a:extLst>
          </p:cNvPr>
          <p:cNvSpPr>
            <a:spLocks noGrp="1"/>
          </p:cNvSpPr>
          <p:nvPr>
            <p:ph type="body" sz="half" idx="44"/>
          </p:nvPr>
        </p:nvSpPr>
        <p:spPr/>
        <p:txBody>
          <a:bodyPr/>
          <a:lstStyle/>
          <a:p>
            <a:endParaRPr lang="en-US"/>
          </a:p>
        </p:txBody>
      </p:sp>
      <p:sp>
        <p:nvSpPr>
          <p:cNvPr id="36" name="Text Placeholder 35">
            <a:extLst>
              <a:ext uri="{FF2B5EF4-FFF2-40B4-BE49-F238E27FC236}">
                <a16:creationId xmlns:a16="http://schemas.microsoft.com/office/drawing/2014/main" id="{B3BCD8E8-0621-AED8-0A1D-05D66D3FDB1D}"/>
              </a:ext>
            </a:extLst>
          </p:cNvPr>
          <p:cNvSpPr>
            <a:spLocks noGrp="1"/>
          </p:cNvSpPr>
          <p:nvPr>
            <p:ph type="body" sz="half" idx="45"/>
          </p:nvPr>
        </p:nvSpPr>
        <p:spPr/>
        <p:txBody>
          <a:bodyPr/>
          <a:lstStyle/>
          <a:p>
            <a:endParaRPr lang="en-US"/>
          </a:p>
        </p:txBody>
      </p:sp>
      <p:sp>
        <p:nvSpPr>
          <p:cNvPr id="37" name="Text Placeholder 36">
            <a:extLst>
              <a:ext uri="{FF2B5EF4-FFF2-40B4-BE49-F238E27FC236}">
                <a16:creationId xmlns:a16="http://schemas.microsoft.com/office/drawing/2014/main" id="{D2A80243-7A10-9A2F-332A-5C0EB444BC80}"/>
              </a:ext>
            </a:extLst>
          </p:cNvPr>
          <p:cNvSpPr>
            <a:spLocks noGrp="1"/>
          </p:cNvSpPr>
          <p:nvPr>
            <p:ph type="body" sz="half" idx="46"/>
          </p:nvPr>
        </p:nvSpPr>
        <p:spPr/>
        <p:txBody>
          <a:bodyPr/>
          <a:lstStyle/>
          <a:p>
            <a:endParaRPr lang="en-US"/>
          </a:p>
        </p:txBody>
      </p:sp>
      <p:sp>
        <p:nvSpPr>
          <p:cNvPr id="38" name="Text Placeholder 37">
            <a:extLst>
              <a:ext uri="{FF2B5EF4-FFF2-40B4-BE49-F238E27FC236}">
                <a16:creationId xmlns:a16="http://schemas.microsoft.com/office/drawing/2014/main" id="{6889A195-5FC8-C268-D6B0-7353E8DB3DCA}"/>
              </a:ext>
            </a:extLst>
          </p:cNvPr>
          <p:cNvSpPr>
            <a:spLocks noGrp="1"/>
          </p:cNvSpPr>
          <p:nvPr>
            <p:ph type="body" sz="half" idx="47"/>
          </p:nvPr>
        </p:nvSpPr>
        <p:spPr/>
        <p:txBody>
          <a:bodyPr/>
          <a:lstStyle/>
          <a:p>
            <a:endParaRPr lang="en-US"/>
          </a:p>
        </p:txBody>
      </p:sp>
      <p:sp>
        <p:nvSpPr>
          <p:cNvPr id="39" name="Text Placeholder 38">
            <a:extLst>
              <a:ext uri="{FF2B5EF4-FFF2-40B4-BE49-F238E27FC236}">
                <a16:creationId xmlns:a16="http://schemas.microsoft.com/office/drawing/2014/main" id="{D1D95F40-7780-8C07-12BE-A560D4541156}"/>
              </a:ext>
            </a:extLst>
          </p:cNvPr>
          <p:cNvSpPr>
            <a:spLocks noGrp="1"/>
          </p:cNvSpPr>
          <p:nvPr>
            <p:ph type="body" sz="half" idx="48"/>
          </p:nvPr>
        </p:nvSpPr>
        <p:spPr/>
        <p:txBody>
          <a:bodyPr/>
          <a:lstStyle/>
          <a:p>
            <a:endParaRPr lang="en-US"/>
          </a:p>
        </p:txBody>
      </p:sp>
      <p:sp>
        <p:nvSpPr>
          <p:cNvPr id="40" name="Text Placeholder 39">
            <a:extLst>
              <a:ext uri="{FF2B5EF4-FFF2-40B4-BE49-F238E27FC236}">
                <a16:creationId xmlns:a16="http://schemas.microsoft.com/office/drawing/2014/main" id="{1C8382CD-9779-6AA3-9C51-25402E8961BC}"/>
              </a:ext>
            </a:extLst>
          </p:cNvPr>
          <p:cNvSpPr>
            <a:spLocks noGrp="1"/>
          </p:cNvSpPr>
          <p:nvPr>
            <p:ph type="body" sz="half" idx="49"/>
          </p:nvPr>
        </p:nvSpPr>
        <p:spPr/>
        <p:txBody>
          <a:bodyPr/>
          <a:lstStyle/>
          <a:p>
            <a:endParaRPr lang="en-US"/>
          </a:p>
        </p:txBody>
      </p:sp>
      <p:sp>
        <p:nvSpPr>
          <p:cNvPr id="41" name="Text Placeholder 40">
            <a:extLst>
              <a:ext uri="{FF2B5EF4-FFF2-40B4-BE49-F238E27FC236}">
                <a16:creationId xmlns:a16="http://schemas.microsoft.com/office/drawing/2014/main" id="{7CE4588E-C696-DC4D-A2DA-0558BD0772A7}"/>
              </a:ext>
            </a:extLst>
          </p:cNvPr>
          <p:cNvSpPr>
            <a:spLocks noGrp="1"/>
          </p:cNvSpPr>
          <p:nvPr>
            <p:ph type="body" sz="half" idx="50"/>
          </p:nvPr>
        </p:nvSpPr>
        <p:spPr/>
        <p:txBody>
          <a:bodyPr/>
          <a:lstStyle/>
          <a:p>
            <a:endParaRPr lang="en-US"/>
          </a:p>
        </p:txBody>
      </p:sp>
    </p:spTree>
    <p:extLst>
      <p:ext uri="{BB962C8B-B14F-4D97-AF65-F5344CB8AC3E}">
        <p14:creationId xmlns:p14="http://schemas.microsoft.com/office/powerpoint/2010/main" val="1347155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Placeholder 27">
            <a:extLst>
              <a:ext uri="{FF2B5EF4-FFF2-40B4-BE49-F238E27FC236}">
                <a16:creationId xmlns:a16="http://schemas.microsoft.com/office/drawing/2014/main" id="{187538F7-1E21-6095-8923-6E592086DEA0}"/>
              </a:ext>
            </a:extLst>
          </p:cNvPr>
          <p:cNvPicPr>
            <a:picLocks noGrp="1" noChangeAspect="1"/>
          </p:cNvPicPr>
          <p:nvPr>
            <p:ph type="pic" sz="quarter" idx="13"/>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800F7980-E480-6A24-3E97-E7534C34DC79}"/>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58987607-1E3B-7CF3-CB0D-38C34B383FA5}"/>
              </a:ext>
            </a:extLst>
          </p:cNvPr>
          <p:cNvSpPr>
            <a:spLocks noGrp="1"/>
          </p:cNvSpPr>
          <p:nvPr>
            <p:ph type="body" sz="half" idx="12"/>
          </p:nvPr>
        </p:nvSpPr>
        <p:spPr>
          <a:xfrm>
            <a:off x="2652810" y="1111142"/>
            <a:ext cx="7788807" cy="46957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leading to improved engagement and attainment.</a:t>
            </a:r>
            <a:endParaRPr lang="en-US" sz="1600" i="0" dirty="0">
              <a:solidFill>
                <a:srgbClr val="000000"/>
              </a:solidFill>
              <a:latin typeface="Segoe UI"/>
              <a:ea typeface="Calibri"/>
              <a:cs typeface="Segoe UI"/>
            </a:endParaRPr>
          </a:p>
          <a:p>
            <a:endParaRPr lang="en-US" i="0" dirty="0">
              <a:latin typeface="Segoe UI"/>
              <a:ea typeface="Calibri"/>
              <a:cs typeface="Segoe UI"/>
            </a:endParaRPr>
          </a:p>
        </p:txBody>
      </p:sp>
      <p:sp>
        <p:nvSpPr>
          <p:cNvPr id="5" name="Text Placeholder 4">
            <a:extLst>
              <a:ext uri="{FF2B5EF4-FFF2-40B4-BE49-F238E27FC236}">
                <a16:creationId xmlns:a16="http://schemas.microsoft.com/office/drawing/2014/main" id="{34EA5C9F-57CD-7F28-2A6F-996CF4860CF9}"/>
              </a:ext>
            </a:extLst>
          </p:cNvPr>
          <p:cNvSpPr>
            <a:spLocks noGrp="1"/>
          </p:cNvSpPr>
          <p:nvPr>
            <p:ph type="body" sz="half" idx="14"/>
          </p:nvPr>
        </p:nvSpPr>
        <p:spPr/>
        <p:txBody>
          <a:bodyPr/>
          <a:lstStyle/>
          <a:p>
            <a:r>
              <a:rPr lang="en-US"/>
              <a:t>2026 2027</a:t>
            </a:r>
          </a:p>
          <a:p>
            <a:endParaRPr lang="en-US"/>
          </a:p>
        </p:txBody>
      </p:sp>
      <p:sp>
        <p:nvSpPr>
          <p:cNvPr id="6" name="Text Placeholder 5">
            <a:extLst>
              <a:ext uri="{FF2B5EF4-FFF2-40B4-BE49-F238E27FC236}">
                <a16:creationId xmlns:a16="http://schemas.microsoft.com/office/drawing/2014/main" id="{641C50D4-512D-7E28-7AC6-DF287CECCF09}"/>
              </a:ext>
            </a:extLst>
          </p:cNvPr>
          <p:cNvSpPr>
            <a:spLocks noGrp="1"/>
          </p:cNvSpPr>
          <p:nvPr>
            <p:ph type="body" sz="half" idx="15"/>
          </p:nvPr>
        </p:nvSpPr>
        <p:spPr/>
        <p:txBody>
          <a:bodyPr/>
          <a:lstStyle/>
          <a:p>
            <a:endParaRPr lang="en-US"/>
          </a:p>
        </p:txBody>
      </p:sp>
      <p:sp>
        <p:nvSpPr>
          <p:cNvPr id="7" name="Text Placeholder 6">
            <a:extLst>
              <a:ext uri="{FF2B5EF4-FFF2-40B4-BE49-F238E27FC236}">
                <a16:creationId xmlns:a16="http://schemas.microsoft.com/office/drawing/2014/main" id="{C9DAF657-F1B9-2D27-EE22-1E4447179A39}"/>
              </a:ext>
            </a:extLst>
          </p:cNvPr>
          <p:cNvSpPr>
            <a:spLocks noGrp="1"/>
          </p:cNvSpPr>
          <p:nvPr>
            <p:ph type="body" sz="half" idx="16"/>
          </p:nvPr>
        </p:nvSpPr>
        <p:spPr/>
        <p:txBody>
          <a:bodyPr/>
          <a:lstStyle/>
          <a:p>
            <a:endParaRPr lang="en-US"/>
          </a:p>
        </p:txBody>
      </p:sp>
      <p:sp>
        <p:nvSpPr>
          <p:cNvPr id="8" name="Text Placeholder 7">
            <a:extLst>
              <a:ext uri="{FF2B5EF4-FFF2-40B4-BE49-F238E27FC236}">
                <a16:creationId xmlns:a16="http://schemas.microsoft.com/office/drawing/2014/main" id="{EA7F83FC-E2EA-6115-C69C-E68170F6F84D}"/>
              </a:ext>
            </a:extLst>
          </p:cNvPr>
          <p:cNvSpPr>
            <a:spLocks noGrp="1"/>
          </p:cNvSpPr>
          <p:nvPr>
            <p:ph type="body" sz="half" idx="17"/>
          </p:nvPr>
        </p:nvSpPr>
        <p:spPr/>
        <p:txBody>
          <a:bodyPr/>
          <a:lstStyle/>
          <a:p>
            <a:endParaRPr lang="en-US"/>
          </a:p>
        </p:txBody>
      </p:sp>
      <p:sp>
        <p:nvSpPr>
          <p:cNvPr id="9" name="Text Placeholder 8">
            <a:extLst>
              <a:ext uri="{FF2B5EF4-FFF2-40B4-BE49-F238E27FC236}">
                <a16:creationId xmlns:a16="http://schemas.microsoft.com/office/drawing/2014/main" id="{DFDF7674-49C2-ACDB-6B01-5100EA851C9B}"/>
              </a:ext>
            </a:extLst>
          </p:cNvPr>
          <p:cNvSpPr>
            <a:spLocks noGrp="1"/>
          </p:cNvSpPr>
          <p:nvPr>
            <p:ph type="body" sz="half" idx="18"/>
          </p:nvPr>
        </p:nvSpPr>
        <p:spPr/>
        <p:txBody>
          <a:bodyPr/>
          <a:lstStyle/>
          <a:p>
            <a:endParaRPr lang="en-US"/>
          </a:p>
        </p:txBody>
      </p:sp>
      <p:sp>
        <p:nvSpPr>
          <p:cNvPr id="10" name="Text Placeholder 9">
            <a:extLst>
              <a:ext uri="{FF2B5EF4-FFF2-40B4-BE49-F238E27FC236}">
                <a16:creationId xmlns:a16="http://schemas.microsoft.com/office/drawing/2014/main" id="{EFF96B11-72D6-0ECE-206F-9A1020A6DDC2}"/>
              </a:ext>
            </a:extLst>
          </p:cNvPr>
          <p:cNvSpPr>
            <a:spLocks noGrp="1"/>
          </p:cNvSpPr>
          <p:nvPr>
            <p:ph type="body" sz="half" idx="19"/>
          </p:nvPr>
        </p:nvSpPr>
        <p:spPr/>
        <p:txBody>
          <a:bodyPr/>
          <a:lstStyle/>
          <a:p>
            <a:endParaRPr lang="en-US"/>
          </a:p>
        </p:txBody>
      </p:sp>
      <p:sp>
        <p:nvSpPr>
          <p:cNvPr id="11" name="Text Placeholder 10">
            <a:extLst>
              <a:ext uri="{FF2B5EF4-FFF2-40B4-BE49-F238E27FC236}">
                <a16:creationId xmlns:a16="http://schemas.microsoft.com/office/drawing/2014/main" id="{901B4ED3-3C07-9BC7-D8A6-EBA490A8499A}"/>
              </a:ext>
            </a:extLst>
          </p:cNvPr>
          <p:cNvSpPr>
            <a:spLocks noGrp="1"/>
          </p:cNvSpPr>
          <p:nvPr>
            <p:ph type="body" sz="half" idx="20"/>
          </p:nvPr>
        </p:nvSpPr>
        <p:spPr/>
        <p:txBody>
          <a:bodyPr/>
          <a:lstStyle/>
          <a:p>
            <a:endParaRPr lang="en-US"/>
          </a:p>
        </p:txBody>
      </p:sp>
      <p:sp>
        <p:nvSpPr>
          <p:cNvPr id="12" name="Text Placeholder 11">
            <a:extLst>
              <a:ext uri="{FF2B5EF4-FFF2-40B4-BE49-F238E27FC236}">
                <a16:creationId xmlns:a16="http://schemas.microsoft.com/office/drawing/2014/main" id="{5B3CECEE-DC2C-9B3A-87D3-31500C3DFCBE}"/>
              </a:ext>
            </a:extLst>
          </p:cNvPr>
          <p:cNvSpPr>
            <a:spLocks noGrp="1"/>
          </p:cNvSpPr>
          <p:nvPr>
            <p:ph type="body" sz="half" idx="21"/>
          </p:nvPr>
        </p:nvSpPr>
        <p:spPr/>
        <p:txBody>
          <a:bodyPr/>
          <a:lstStyle/>
          <a:p>
            <a:endParaRPr lang="en-US"/>
          </a:p>
        </p:txBody>
      </p:sp>
      <p:sp>
        <p:nvSpPr>
          <p:cNvPr id="13" name="Text Placeholder 12">
            <a:extLst>
              <a:ext uri="{FF2B5EF4-FFF2-40B4-BE49-F238E27FC236}">
                <a16:creationId xmlns:a16="http://schemas.microsoft.com/office/drawing/2014/main" id="{80F059E9-623C-A864-99B3-9247A1C46D25}"/>
              </a:ext>
            </a:extLst>
          </p:cNvPr>
          <p:cNvSpPr>
            <a:spLocks noGrp="1"/>
          </p:cNvSpPr>
          <p:nvPr>
            <p:ph type="body" sz="half" idx="22"/>
          </p:nvPr>
        </p:nvSpPr>
        <p:spPr/>
        <p:txBody>
          <a:bodyPr/>
          <a:lstStyle/>
          <a:p>
            <a:endParaRPr lang="en-US"/>
          </a:p>
        </p:txBody>
      </p:sp>
      <p:sp>
        <p:nvSpPr>
          <p:cNvPr id="14" name="Text Placeholder 13">
            <a:extLst>
              <a:ext uri="{FF2B5EF4-FFF2-40B4-BE49-F238E27FC236}">
                <a16:creationId xmlns:a16="http://schemas.microsoft.com/office/drawing/2014/main" id="{E07FEDF5-2067-6346-B234-DD223C21E180}"/>
              </a:ext>
            </a:extLst>
          </p:cNvPr>
          <p:cNvSpPr>
            <a:spLocks noGrp="1"/>
          </p:cNvSpPr>
          <p:nvPr>
            <p:ph type="body" sz="half" idx="23"/>
          </p:nvPr>
        </p:nvSpPr>
        <p:spPr/>
        <p:txBody>
          <a:bodyPr/>
          <a:lstStyle/>
          <a:p>
            <a:endParaRPr lang="en-US"/>
          </a:p>
        </p:txBody>
      </p:sp>
      <p:sp>
        <p:nvSpPr>
          <p:cNvPr id="15" name="Text Placeholder 14">
            <a:extLst>
              <a:ext uri="{FF2B5EF4-FFF2-40B4-BE49-F238E27FC236}">
                <a16:creationId xmlns:a16="http://schemas.microsoft.com/office/drawing/2014/main" id="{E5F10D8B-310C-8542-509D-627E24902ED3}"/>
              </a:ext>
            </a:extLst>
          </p:cNvPr>
          <p:cNvSpPr>
            <a:spLocks noGrp="1"/>
          </p:cNvSpPr>
          <p:nvPr>
            <p:ph type="body" sz="half" idx="24"/>
          </p:nvPr>
        </p:nvSpPr>
        <p:spPr/>
        <p:txBody>
          <a:bodyPr/>
          <a:lstStyle/>
          <a:p>
            <a:endParaRPr lang="en-US"/>
          </a:p>
        </p:txBody>
      </p:sp>
      <p:sp>
        <p:nvSpPr>
          <p:cNvPr id="16" name="Text Placeholder 15">
            <a:extLst>
              <a:ext uri="{FF2B5EF4-FFF2-40B4-BE49-F238E27FC236}">
                <a16:creationId xmlns:a16="http://schemas.microsoft.com/office/drawing/2014/main" id="{CEEEAD21-1B8D-3C8A-4FCE-F98C4997C190}"/>
              </a:ext>
            </a:extLst>
          </p:cNvPr>
          <p:cNvSpPr>
            <a:spLocks noGrp="1"/>
          </p:cNvSpPr>
          <p:nvPr>
            <p:ph type="body" sz="half" idx="25"/>
          </p:nvPr>
        </p:nvSpPr>
        <p:spPr/>
        <p:txBody>
          <a:bodyPr/>
          <a:lstStyle/>
          <a:p>
            <a:endParaRPr lang="en-US"/>
          </a:p>
        </p:txBody>
      </p:sp>
      <p:sp>
        <p:nvSpPr>
          <p:cNvPr id="17" name="Text Placeholder 16">
            <a:extLst>
              <a:ext uri="{FF2B5EF4-FFF2-40B4-BE49-F238E27FC236}">
                <a16:creationId xmlns:a16="http://schemas.microsoft.com/office/drawing/2014/main" id="{44D181AD-ABCD-8E9B-0683-6F6A90362EB3}"/>
              </a:ext>
            </a:extLst>
          </p:cNvPr>
          <p:cNvSpPr>
            <a:spLocks noGrp="1"/>
          </p:cNvSpPr>
          <p:nvPr>
            <p:ph type="body" sz="half" idx="26"/>
          </p:nvPr>
        </p:nvSpPr>
        <p:spPr/>
        <p:txBody>
          <a:bodyPr/>
          <a:lstStyle/>
          <a:p>
            <a:endParaRPr lang="en-US"/>
          </a:p>
        </p:txBody>
      </p:sp>
      <p:sp>
        <p:nvSpPr>
          <p:cNvPr id="18" name="Text Placeholder 17">
            <a:extLst>
              <a:ext uri="{FF2B5EF4-FFF2-40B4-BE49-F238E27FC236}">
                <a16:creationId xmlns:a16="http://schemas.microsoft.com/office/drawing/2014/main" id="{E5C2AB73-7978-6BDD-1305-DBA4B2C7572C}"/>
              </a:ext>
            </a:extLst>
          </p:cNvPr>
          <p:cNvSpPr>
            <a:spLocks noGrp="1"/>
          </p:cNvSpPr>
          <p:nvPr>
            <p:ph type="body" sz="half" idx="27"/>
          </p:nvPr>
        </p:nvSpPr>
        <p:spPr/>
        <p:txBody>
          <a:bodyPr/>
          <a:lstStyle/>
          <a:p>
            <a:endParaRPr lang="en-US"/>
          </a:p>
        </p:txBody>
      </p:sp>
      <p:sp>
        <p:nvSpPr>
          <p:cNvPr id="19" name="Text Placeholder 18">
            <a:extLst>
              <a:ext uri="{FF2B5EF4-FFF2-40B4-BE49-F238E27FC236}">
                <a16:creationId xmlns:a16="http://schemas.microsoft.com/office/drawing/2014/main" id="{9E9C1385-BC74-AAD2-9A6C-B685B8331343}"/>
              </a:ext>
            </a:extLst>
          </p:cNvPr>
          <p:cNvSpPr>
            <a:spLocks noGrp="1"/>
          </p:cNvSpPr>
          <p:nvPr>
            <p:ph type="body" sz="half" idx="28"/>
          </p:nvPr>
        </p:nvSpPr>
        <p:spPr/>
        <p:txBody>
          <a:bodyPr/>
          <a:lstStyle/>
          <a:p>
            <a:endParaRPr lang="en-US"/>
          </a:p>
        </p:txBody>
      </p:sp>
      <p:sp>
        <p:nvSpPr>
          <p:cNvPr id="20" name="Text Placeholder 19">
            <a:extLst>
              <a:ext uri="{FF2B5EF4-FFF2-40B4-BE49-F238E27FC236}">
                <a16:creationId xmlns:a16="http://schemas.microsoft.com/office/drawing/2014/main" id="{D5E6A84B-8E42-A430-4761-683255A3A3D9}"/>
              </a:ext>
            </a:extLst>
          </p:cNvPr>
          <p:cNvSpPr>
            <a:spLocks noGrp="1"/>
          </p:cNvSpPr>
          <p:nvPr>
            <p:ph type="body" sz="half" idx="29"/>
          </p:nvPr>
        </p:nvSpPr>
        <p:spPr/>
        <p:txBody>
          <a:bodyPr/>
          <a:lstStyle/>
          <a:p>
            <a:endParaRPr lang="en-US"/>
          </a:p>
        </p:txBody>
      </p:sp>
      <p:sp>
        <p:nvSpPr>
          <p:cNvPr id="21" name="Text Placeholder 20">
            <a:extLst>
              <a:ext uri="{FF2B5EF4-FFF2-40B4-BE49-F238E27FC236}">
                <a16:creationId xmlns:a16="http://schemas.microsoft.com/office/drawing/2014/main" id="{D824D3B6-D2C3-12EA-ECA1-4F4770614FAC}"/>
              </a:ext>
            </a:extLst>
          </p:cNvPr>
          <p:cNvSpPr>
            <a:spLocks noGrp="1"/>
          </p:cNvSpPr>
          <p:nvPr>
            <p:ph type="body" sz="half" idx="30"/>
          </p:nvPr>
        </p:nvSpPr>
        <p:spPr/>
        <p:txBody>
          <a:bodyPr/>
          <a:lstStyle/>
          <a:p>
            <a:endParaRPr lang="en-US"/>
          </a:p>
        </p:txBody>
      </p:sp>
      <p:sp>
        <p:nvSpPr>
          <p:cNvPr id="22" name="Text Placeholder 21">
            <a:extLst>
              <a:ext uri="{FF2B5EF4-FFF2-40B4-BE49-F238E27FC236}">
                <a16:creationId xmlns:a16="http://schemas.microsoft.com/office/drawing/2014/main" id="{2F49A6EB-8DFB-46BD-A649-0319DBEEB45D}"/>
              </a:ext>
            </a:extLst>
          </p:cNvPr>
          <p:cNvSpPr>
            <a:spLocks noGrp="1"/>
          </p:cNvSpPr>
          <p:nvPr>
            <p:ph type="body" sz="half" idx="31"/>
          </p:nvPr>
        </p:nvSpPr>
        <p:spPr/>
        <p:txBody>
          <a:bodyPr/>
          <a:lstStyle/>
          <a:p>
            <a:endParaRPr lang="en-US"/>
          </a:p>
        </p:txBody>
      </p:sp>
      <p:sp>
        <p:nvSpPr>
          <p:cNvPr id="23" name="Text Placeholder 22">
            <a:extLst>
              <a:ext uri="{FF2B5EF4-FFF2-40B4-BE49-F238E27FC236}">
                <a16:creationId xmlns:a16="http://schemas.microsoft.com/office/drawing/2014/main" id="{AAF5F1B4-94BE-1D02-2258-BBA255A4C209}"/>
              </a:ext>
            </a:extLst>
          </p:cNvPr>
          <p:cNvSpPr>
            <a:spLocks noGrp="1"/>
          </p:cNvSpPr>
          <p:nvPr>
            <p:ph type="body" sz="half" idx="32"/>
          </p:nvPr>
        </p:nvSpPr>
        <p:spPr/>
        <p:txBody>
          <a:bodyPr/>
          <a:lstStyle/>
          <a:p>
            <a:endParaRPr lang="en-US"/>
          </a:p>
        </p:txBody>
      </p:sp>
      <p:sp>
        <p:nvSpPr>
          <p:cNvPr id="24" name="Text Placeholder 23">
            <a:extLst>
              <a:ext uri="{FF2B5EF4-FFF2-40B4-BE49-F238E27FC236}">
                <a16:creationId xmlns:a16="http://schemas.microsoft.com/office/drawing/2014/main" id="{EF83B300-E8E6-7867-E3B9-516F06757A93}"/>
              </a:ext>
            </a:extLst>
          </p:cNvPr>
          <p:cNvSpPr>
            <a:spLocks noGrp="1"/>
          </p:cNvSpPr>
          <p:nvPr>
            <p:ph type="body" sz="half" idx="33"/>
          </p:nvPr>
        </p:nvSpPr>
        <p:spPr/>
        <p:txBody>
          <a:bodyPr/>
          <a:lstStyle/>
          <a:p>
            <a:endParaRPr lang="en-US"/>
          </a:p>
        </p:txBody>
      </p:sp>
      <p:sp>
        <p:nvSpPr>
          <p:cNvPr id="25" name="Text Placeholder 24">
            <a:extLst>
              <a:ext uri="{FF2B5EF4-FFF2-40B4-BE49-F238E27FC236}">
                <a16:creationId xmlns:a16="http://schemas.microsoft.com/office/drawing/2014/main" id="{3B298A8F-F3A3-B5F9-81A1-E68E3649DD03}"/>
              </a:ext>
            </a:extLst>
          </p:cNvPr>
          <p:cNvSpPr>
            <a:spLocks noGrp="1"/>
          </p:cNvSpPr>
          <p:nvPr>
            <p:ph type="body" sz="half" idx="34"/>
          </p:nvPr>
        </p:nvSpPr>
        <p:spPr/>
        <p:txBody>
          <a:bodyPr/>
          <a:lstStyle/>
          <a:p>
            <a:endParaRPr lang="en-US"/>
          </a:p>
        </p:txBody>
      </p:sp>
      <p:sp>
        <p:nvSpPr>
          <p:cNvPr id="26" name="Text Placeholder 25">
            <a:extLst>
              <a:ext uri="{FF2B5EF4-FFF2-40B4-BE49-F238E27FC236}">
                <a16:creationId xmlns:a16="http://schemas.microsoft.com/office/drawing/2014/main" id="{BB668758-3E8E-2B59-EF62-92E65C05105A}"/>
              </a:ext>
            </a:extLst>
          </p:cNvPr>
          <p:cNvSpPr>
            <a:spLocks noGrp="1"/>
          </p:cNvSpPr>
          <p:nvPr>
            <p:ph type="body" sz="half" idx="35"/>
          </p:nvPr>
        </p:nvSpPr>
        <p:spPr/>
        <p:txBody>
          <a:bodyPr/>
          <a:lstStyle/>
          <a:p>
            <a:endParaRPr lang="en-US"/>
          </a:p>
        </p:txBody>
      </p:sp>
    </p:spTree>
    <p:extLst>
      <p:ext uri="{BB962C8B-B14F-4D97-AF65-F5344CB8AC3E}">
        <p14:creationId xmlns:p14="http://schemas.microsoft.com/office/powerpoint/2010/main" val="3682751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Placeholder 36">
            <a:extLst>
              <a:ext uri="{FF2B5EF4-FFF2-40B4-BE49-F238E27FC236}">
                <a16:creationId xmlns:a16="http://schemas.microsoft.com/office/drawing/2014/main" id="{B7984068-7691-8B73-73C4-9DF89462FF38}"/>
              </a:ext>
            </a:extLst>
          </p:cNvPr>
          <p:cNvPicPr>
            <a:picLocks noGrp="1" noChangeAspect="1"/>
          </p:cNvPicPr>
          <p:nvPr>
            <p:ph type="pic" sz="quarter" idx="13"/>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CF9D6FB1-6918-78DD-C091-C84520C38D07}"/>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DC74CB03-B27F-9FF1-7917-92BF72AB320F}"/>
              </a:ext>
            </a:extLst>
          </p:cNvPr>
          <p:cNvSpPr>
            <a:spLocks noGrp="1"/>
          </p:cNvSpPr>
          <p:nvPr>
            <p:ph type="body" sz="half" idx="12"/>
          </p:nvPr>
        </p:nvSpPr>
        <p:spPr>
          <a:xfrm>
            <a:off x="2726552" y="1086561"/>
            <a:ext cx="7788807" cy="469573"/>
          </a:xfrm>
        </p:spPr>
        <p:txBody>
          <a:bodyPr lIns="91440" tIns="45720" rIns="91440" bIns="45720" anchor="t"/>
          <a:lstStyle/>
          <a:p>
            <a:r>
              <a:rPr lang="en-US" sz="1600" i="0" dirty="0">
                <a:latin typeface="Segoe UI"/>
                <a:ea typeface="Calibri"/>
                <a:cs typeface="Segoe UI"/>
              </a:rPr>
              <a:t>Develop and embed inclusive and effective, trauma informed teaching practices that meet the needs of all learners,  ensuring the curriculum is accessible, relevant, and meaningful, leading to improved engagement and attainment.</a:t>
            </a:r>
            <a:endParaRPr lang="en-US" sz="1600" i="0" dirty="0">
              <a:solidFill>
                <a:srgbClr val="000000"/>
              </a:solidFill>
              <a:latin typeface="Segoe UI"/>
              <a:ea typeface="Calibri"/>
              <a:cs typeface="Segoe UI"/>
            </a:endParaRPr>
          </a:p>
          <a:p>
            <a:endParaRPr lang="en-US" i="0" dirty="0">
              <a:latin typeface="Segoe UI"/>
              <a:ea typeface="Calibri"/>
              <a:cs typeface="Segoe UI"/>
            </a:endParaRPr>
          </a:p>
        </p:txBody>
      </p:sp>
      <p:sp>
        <p:nvSpPr>
          <p:cNvPr id="5" name="Text Placeholder 4">
            <a:extLst>
              <a:ext uri="{FF2B5EF4-FFF2-40B4-BE49-F238E27FC236}">
                <a16:creationId xmlns:a16="http://schemas.microsoft.com/office/drawing/2014/main" id="{8E3FE855-17BD-BAF3-DA24-0F56A9EEB17C}"/>
              </a:ext>
            </a:extLst>
          </p:cNvPr>
          <p:cNvSpPr>
            <a:spLocks noGrp="1"/>
          </p:cNvSpPr>
          <p:nvPr>
            <p:ph type="body" sz="half" idx="14"/>
          </p:nvPr>
        </p:nvSpPr>
        <p:spPr/>
        <p:txBody>
          <a:bodyPr/>
          <a:lstStyle/>
          <a:p>
            <a:r>
              <a:rPr lang="en-US"/>
              <a:t>2026 2027</a:t>
            </a:r>
          </a:p>
          <a:p>
            <a:endParaRPr lang="en-US"/>
          </a:p>
        </p:txBody>
      </p:sp>
      <p:sp>
        <p:nvSpPr>
          <p:cNvPr id="6" name="Text Placeholder 5">
            <a:extLst>
              <a:ext uri="{FF2B5EF4-FFF2-40B4-BE49-F238E27FC236}">
                <a16:creationId xmlns:a16="http://schemas.microsoft.com/office/drawing/2014/main" id="{4622784A-04D2-0060-4B77-3B18FDCA6852}"/>
              </a:ext>
            </a:extLst>
          </p:cNvPr>
          <p:cNvSpPr>
            <a:spLocks noGrp="1"/>
          </p:cNvSpPr>
          <p:nvPr>
            <p:ph type="body" sz="half" idx="15"/>
          </p:nvPr>
        </p:nvSpPr>
        <p:spPr/>
        <p:txBody>
          <a:bodyPr/>
          <a:lstStyle/>
          <a:p>
            <a:endParaRPr lang="en-US"/>
          </a:p>
        </p:txBody>
      </p:sp>
      <p:sp>
        <p:nvSpPr>
          <p:cNvPr id="7" name="Text Placeholder 6">
            <a:extLst>
              <a:ext uri="{FF2B5EF4-FFF2-40B4-BE49-F238E27FC236}">
                <a16:creationId xmlns:a16="http://schemas.microsoft.com/office/drawing/2014/main" id="{ABB4FD47-F2B8-E6DB-9CFF-00E92FA91752}"/>
              </a:ext>
            </a:extLst>
          </p:cNvPr>
          <p:cNvSpPr>
            <a:spLocks noGrp="1"/>
          </p:cNvSpPr>
          <p:nvPr>
            <p:ph type="body" sz="half" idx="16"/>
          </p:nvPr>
        </p:nvSpPr>
        <p:spPr/>
        <p:txBody>
          <a:bodyPr/>
          <a:lstStyle/>
          <a:p>
            <a:endParaRPr lang="en-US"/>
          </a:p>
        </p:txBody>
      </p:sp>
      <p:sp>
        <p:nvSpPr>
          <p:cNvPr id="8" name="Text Placeholder 7">
            <a:extLst>
              <a:ext uri="{FF2B5EF4-FFF2-40B4-BE49-F238E27FC236}">
                <a16:creationId xmlns:a16="http://schemas.microsoft.com/office/drawing/2014/main" id="{02380D9D-662E-7367-DB1E-50CDCCBD16FC}"/>
              </a:ext>
            </a:extLst>
          </p:cNvPr>
          <p:cNvSpPr>
            <a:spLocks noGrp="1"/>
          </p:cNvSpPr>
          <p:nvPr>
            <p:ph type="body" sz="half" idx="17"/>
          </p:nvPr>
        </p:nvSpPr>
        <p:spPr/>
        <p:txBody>
          <a:bodyPr/>
          <a:lstStyle/>
          <a:p>
            <a:endParaRPr lang="en-US"/>
          </a:p>
        </p:txBody>
      </p:sp>
      <p:sp>
        <p:nvSpPr>
          <p:cNvPr id="9" name="Text Placeholder 8">
            <a:extLst>
              <a:ext uri="{FF2B5EF4-FFF2-40B4-BE49-F238E27FC236}">
                <a16:creationId xmlns:a16="http://schemas.microsoft.com/office/drawing/2014/main" id="{10438F8B-0E7E-4AAD-9EF7-EECD8323354A}"/>
              </a:ext>
            </a:extLst>
          </p:cNvPr>
          <p:cNvSpPr>
            <a:spLocks noGrp="1"/>
          </p:cNvSpPr>
          <p:nvPr>
            <p:ph type="body" sz="half" idx="18"/>
          </p:nvPr>
        </p:nvSpPr>
        <p:spPr/>
        <p:txBody>
          <a:bodyPr/>
          <a:lstStyle/>
          <a:p>
            <a:endParaRPr lang="en-US"/>
          </a:p>
        </p:txBody>
      </p:sp>
      <p:sp>
        <p:nvSpPr>
          <p:cNvPr id="10" name="Text Placeholder 9">
            <a:extLst>
              <a:ext uri="{FF2B5EF4-FFF2-40B4-BE49-F238E27FC236}">
                <a16:creationId xmlns:a16="http://schemas.microsoft.com/office/drawing/2014/main" id="{D02E37AA-FF7B-0921-2324-0D73D9146F3F}"/>
              </a:ext>
            </a:extLst>
          </p:cNvPr>
          <p:cNvSpPr>
            <a:spLocks noGrp="1"/>
          </p:cNvSpPr>
          <p:nvPr>
            <p:ph type="body" sz="half" idx="19"/>
          </p:nvPr>
        </p:nvSpPr>
        <p:spPr/>
        <p:txBody>
          <a:bodyPr/>
          <a:lstStyle/>
          <a:p>
            <a:endParaRPr lang="en-US"/>
          </a:p>
        </p:txBody>
      </p:sp>
      <p:sp>
        <p:nvSpPr>
          <p:cNvPr id="11" name="Text Placeholder 10">
            <a:extLst>
              <a:ext uri="{FF2B5EF4-FFF2-40B4-BE49-F238E27FC236}">
                <a16:creationId xmlns:a16="http://schemas.microsoft.com/office/drawing/2014/main" id="{AE4D3EC0-5FE1-DE83-A7E2-989CE9681FDC}"/>
              </a:ext>
            </a:extLst>
          </p:cNvPr>
          <p:cNvSpPr>
            <a:spLocks noGrp="1"/>
          </p:cNvSpPr>
          <p:nvPr>
            <p:ph type="body" sz="half" idx="20"/>
          </p:nvPr>
        </p:nvSpPr>
        <p:spPr/>
        <p:txBody>
          <a:bodyPr/>
          <a:lstStyle/>
          <a:p>
            <a:endParaRPr lang="en-US"/>
          </a:p>
        </p:txBody>
      </p:sp>
      <p:sp>
        <p:nvSpPr>
          <p:cNvPr id="12" name="Text Placeholder 11">
            <a:extLst>
              <a:ext uri="{FF2B5EF4-FFF2-40B4-BE49-F238E27FC236}">
                <a16:creationId xmlns:a16="http://schemas.microsoft.com/office/drawing/2014/main" id="{D9B59B79-771B-9DE0-9821-8FB5D75F0CCA}"/>
              </a:ext>
            </a:extLst>
          </p:cNvPr>
          <p:cNvSpPr>
            <a:spLocks noGrp="1"/>
          </p:cNvSpPr>
          <p:nvPr>
            <p:ph type="body" sz="half" idx="21"/>
          </p:nvPr>
        </p:nvSpPr>
        <p:spPr/>
        <p:txBody>
          <a:bodyPr/>
          <a:lstStyle/>
          <a:p>
            <a:endParaRPr lang="en-US"/>
          </a:p>
        </p:txBody>
      </p:sp>
      <p:sp>
        <p:nvSpPr>
          <p:cNvPr id="13" name="Text Placeholder 12">
            <a:extLst>
              <a:ext uri="{FF2B5EF4-FFF2-40B4-BE49-F238E27FC236}">
                <a16:creationId xmlns:a16="http://schemas.microsoft.com/office/drawing/2014/main" id="{9D90F7A8-B6B7-0F65-1978-E563C6429614}"/>
              </a:ext>
            </a:extLst>
          </p:cNvPr>
          <p:cNvSpPr>
            <a:spLocks noGrp="1"/>
          </p:cNvSpPr>
          <p:nvPr>
            <p:ph type="body" sz="half" idx="22"/>
          </p:nvPr>
        </p:nvSpPr>
        <p:spPr/>
        <p:txBody>
          <a:bodyPr/>
          <a:lstStyle/>
          <a:p>
            <a:endParaRPr lang="en-US"/>
          </a:p>
        </p:txBody>
      </p:sp>
      <p:sp>
        <p:nvSpPr>
          <p:cNvPr id="14" name="Text Placeholder 13">
            <a:extLst>
              <a:ext uri="{FF2B5EF4-FFF2-40B4-BE49-F238E27FC236}">
                <a16:creationId xmlns:a16="http://schemas.microsoft.com/office/drawing/2014/main" id="{734485E4-1F6E-26F4-A8B2-B57099ADAEF9}"/>
              </a:ext>
            </a:extLst>
          </p:cNvPr>
          <p:cNvSpPr>
            <a:spLocks noGrp="1"/>
          </p:cNvSpPr>
          <p:nvPr>
            <p:ph type="body" sz="half" idx="23"/>
          </p:nvPr>
        </p:nvSpPr>
        <p:spPr/>
        <p:txBody>
          <a:bodyPr/>
          <a:lstStyle/>
          <a:p>
            <a:endParaRPr lang="en-US"/>
          </a:p>
        </p:txBody>
      </p:sp>
      <p:sp>
        <p:nvSpPr>
          <p:cNvPr id="15" name="Text Placeholder 14">
            <a:extLst>
              <a:ext uri="{FF2B5EF4-FFF2-40B4-BE49-F238E27FC236}">
                <a16:creationId xmlns:a16="http://schemas.microsoft.com/office/drawing/2014/main" id="{64B9846B-F545-0709-5822-0081190BB3FB}"/>
              </a:ext>
            </a:extLst>
          </p:cNvPr>
          <p:cNvSpPr>
            <a:spLocks noGrp="1"/>
          </p:cNvSpPr>
          <p:nvPr>
            <p:ph type="body" sz="half" idx="24"/>
          </p:nvPr>
        </p:nvSpPr>
        <p:spPr/>
        <p:txBody>
          <a:bodyPr/>
          <a:lstStyle/>
          <a:p>
            <a:endParaRPr lang="en-US"/>
          </a:p>
        </p:txBody>
      </p:sp>
      <p:sp>
        <p:nvSpPr>
          <p:cNvPr id="16" name="Text Placeholder 15">
            <a:extLst>
              <a:ext uri="{FF2B5EF4-FFF2-40B4-BE49-F238E27FC236}">
                <a16:creationId xmlns:a16="http://schemas.microsoft.com/office/drawing/2014/main" id="{2B6FD810-051F-5576-B3BC-721E90F79430}"/>
              </a:ext>
            </a:extLst>
          </p:cNvPr>
          <p:cNvSpPr>
            <a:spLocks noGrp="1"/>
          </p:cNvSpPr>
          <p:nvPr>
            <p:ph type="body" sz="half" idx="25"/>
          </p:nvPr>
        </p:nvSpPr>
        <p:spPr/>
        <p:txBody>
          <a:bodyPr/>
          <a:lstStyle/>
          <a:p>
            <a:endParaRPr lang="en-US"/>
          </a:p>
        </p:txBody>
      </p:sp>
      <p:sp>
        <p:nvSpPr>
          <p:cNvPr id="17" name="Text Placeholder 16">
            <a:extLst>
              <a:ext uri="{FF2B5EF4-FFF2-40B4-BE49-F238E27FC236}">
                <a16:creationId xmlns:a16="http://schemas.microsoft.com/office/drawing/2014/main" id="{CAD19671-CBDB-4545-4D69-7A7837DB49DA}"/>
              </a:ext>
            </a:extLst>
          </p:cNvPr>
          <p:cNvSpPr>
            <a:spLocks noGrp="1"/>
          </p:cNvSpPr>
          <p:nvPr>
            <p:ph type="body" sz="half" idx="26"/>
          </p:nvPr>
        </p:nvSpPr>
        <p:spPr/>
        <p:txBody>
          <a:bodyPr/>
          <a:lstStyle/>
          <a:p>
            <a:endParaRPr lang="en-US"/>
          </a:p>
        </p:txBody>
      </p:sp>
      <p:sp>
        <p:nvSpPr>
          <p:cNvPr id="18" name="Text Placeholder 17">
            <a:extLst>
              <a:ext uri="{FF2B5EF4-FFF2-40B4-BE49-F238E27FC236}">
                <a16:creationId xmlns:a16="http://schemas.microsoft.com/office/drawing/2014/main" id="{FB71CC04-EED7-F0F4-17CC-2CA878F1BD9E}"/>
              </a:ext>
            </a:extLst>
          </p:cNvPr>
          <p:cNvSpPr>
            <a:spLocks noGrp="1"/>
          </p:cNvSpPr>
          <p:nvPr>
            <p:ph type="body" sz="half" idx="27"/>
          </p:nvPr>
        </p:nvSpPr>
        <p:spPr/>
        <p:txBody>
          <a:bodyPr/>
          <a:lstStyle/>
          <a:p>
            <a:endParaRPr lang="en-US"/>
          </a:p>
        </p:txBody>
      </p:sp>
      <p:sp>
        <p:nvSpPr>
          <p:cNvPr id="19" name="Text Placeholder 18">
            <a:extLst>
              <a:ext uri="{FF2B5EF4-FFF2-40B4-BE49-F238E27FC236}">
                <a16:creationId xmlns:a16="http://schemas.microsoft.com/office/drawing/2014/main" id="{5C4EC096-2ACF-E247-AA71-0F726F6777E4}"/>
              </a:ext>
            </a:extLst>
          </p:cNvPr>
          <p:cNvSpPr>
            <a:spLocks noGrp="1"/>
          </p:cNvSpPr>
          <p:nvPr>
            <p:ph type="body" sz="half" idx="28"/>
          </p:nvPr>
        </p:nvSpPr>
        <p:spPr/>
        <p:txBody>
          <a:bodyPr/>
          <a:lstStyle/>
          <a:p>
            <a:endParaRPr lang="en-US"/>
          </a:p>
        </p:txBody>
      </p:sp>
      <p:sp>
        <p:nvSpPr>
          <p:cNvPr id="20" name="Text Placeholder 19">
            <a:extLst>
              <a:ext uri="{FF2B5EF4-FFF2-40B4-BE49-F238E27FC236}">
                <a16:creationId xmlns:a16="http://schemas.microsoft.com/office/drawing/2014/main" id="{45FC3AA6-F072-24BC-AD99-80FC750C9BED}"/>
              </a:ext>
            </a:extLst>
          </p:cNvPr>
          <p:cNvSpPr>
            <a:spLocks noGrp="1"/>
          </p:cNvSpPr>
          <p:nvPr>
            <p:ph type="body" sz="half" idx="29"/>
          </p:nvPr>
        </p:nvSpPr>
        <p:spPr/>
        <p:txBody>
          <a:bodyPr/>
          <a:lstStyle/>
          <a:p>
            <a:endParaRPr lang="en-US"/>
          </a:p>
        </p:txBody>
      </p:sp>
      <p:sp>
        <p:nvSpPr>
          <p:cNvPr id="21" name="Text Placeholder 20">
            <a:extLst>
              <a:ext uri="{FF2B5EF4-FFF2-40B4-BE49-F238E27FC236}">
                <a16:creationId xmlns:a16="http://schemas.microsoft.com/office/drawing/2014/main" id="{0798898C-9D47-4235-A22B-E5F927F202D4}"/>
              </a:ext>
            </a:extLst>
          </p:cNvPr>
          <p:cNvSpPr>
            <a:spLocks noGrp="1"/>
          </p:cNvSpPr>
          <p:nvPr>
            <p:ph type="body" sz="half" idx="30"/>
          </p:nvPr>
        </p:nvSpPr>
        <p:spPr/>
        <p:txBody>
          <a:bodyPr/>
          <a:lstStyle/>
          <a:p>
            <a:endParaRPr lang="en-US"/>
          </a:p>
        </p:txBody>
      </p:sp>
      <p:sp>
        <p:nvSpPr>
          <p:cNvPr id="22" name="Text Placeholder 21">
            <a:extLst>
              <a:ext uri="{FF2B5EF4-FFF2-40B4-BE49-F238E27FC236}">
                <a16:creationId xmlns:a16="http://schemas.microsoft.com/office/drawing/2014/main" id="{7E321C29-7C2C-A1C5-C098-DD36F05981EF}"/>
              </a:ext>
            </a:extLst>
          </p:cNvPr>
          <p:cNvSpPr>
            <a:spLocks noGrp="1"/>
          </p:cNvSpPr>
          <p:nvPr>
            <p:ph type="body" sz="half" idx="31"/>
          </p:nvPr>
        </p:nvSpPr>
        <p:spPr/>
        <p:txBody>
          <a:bodyPr/>
          <a:lstStyle/>
          <a:p>
            <a:endParaRPr lang="en-US"/>
          </a:p>
        </p:txBody>
      </p:sp>
      <p:sp>
        <p:nvSpPr>
          <p:cNvPr id="23" name="Text Placeholder 22">
            <a:extLst>
              <a:ext uri="{FF2B5EF4-FFF2-40B4-BE49-F238E27FC236}">
                <a16:creationId xmlns:a16="http://schemas.microsoft.com/office/drawing/2014/main" id="{8EBA3A1E-DCC9-EFDA-6B41-0816805616DA}"/>
              </a:ext>
            </a:extLst>
          </p:cNvPr>
          <p:cNvSpPr>
            <a:spLocks noGrp="1"/>
          </p:cNvSpPr>
          <p:nvPr>
            <p:ph type="body" sz="half" idx="32"/>
          </p:nvPr>
        </p:nvSpPr>
        <p:spPr/>
        <p:txBody>
          <a:bodyPr/>
          <a:lstStyle/>
          <a:p>
            <a:endParaRPr lang="en-US"/>
          </a:p>
        </p:txBody>
      </p:sp>
      <p:sp>
        <p:nvSpPr>
          <p:cNvPr id="24" name="Text Placeholder 23">
            <a:extLst>
              <a:ext uri="{FF2B5EF4-FFF2-40B4-BE49-F238E27FC236}">
                <a16:creationId xmlns:a16="http://schemas.microsoft.com/office/drawing/2014/main" id="{A84B57B2-7DA9-3071-D42D-EF53FDB52449}"/>
              </a:ext>
            </a:extLst>
          </p:cNvPr>
          <p:cNvSpPr>
            <a:spLocks noGrp="1"/>
          </p:cNvSpPr>
          <p:nvPr>
            <p:ph type="body" sz="half" idx="33"/>
          </p:nvPr>
        </p:nvSpPr>
        <p:spPr/>
        <p:txBody>
          <a:bodyPr/>
          <a:lstStyle/>
          <a:p>
            <a:endParaRPr lang="en-US"/>
          </a:p>
        </p:txBody>
      </p:sp>
      <p:sp>
        <p:nvSpPr>
          <p:cNvPr id="25" name="Text Placeholder 24">
            <a:extLst>
              <a:ext uri="{FF2B5EF4-FFF2-40B4-BE49-F238E27FC236}">
                <a16:creationId xmlns:a16="http://schemas.microsoft.com/office/drawing/2014/main" id="{43798DF3-C839-83E6-23C9-57926DE163B8}"/>
              </a:ext>
            </a:extLst>
          </p:cNvPr>
          <p:cNvSpPr>
            <a:spLocks noGrp="1"/>
          </p:cNvSpPr>
          <p:nvPr>
            <p:ph type="body" sz="half" idx="34"/>
          </p:nvPr>
        </p:nvSpPr>
        <p:spPr/>
        <p:txBody>
          <a:bodyPr/>
          <a:lstStyle/>
          <a:p>
            <a:endParaRPr lang="en-US"/>
          </a:p>
        </p:txBody>
      </p:sp>
      <p:sp>
        <p:nvSpPr>
          <p:cNvPr id="26" name="Text Placeholder 25">
            <a:extLst>
              <a:ext uri="{FF2B5EF4-FFF2-40B4-BE49-F238E27FC236}">
                <a16:creationId xmlns:a16="http://schemas.microsoft.com/office/drawing/2014/main" id="{41878002-79F9-489F-9A1E-5A95A9D8D9F3}"/>
              </a:ext>
            </a:extLst>
          </p:cNvPr>
          <p:cNvSpPr>
            <a:spLocks noGrp="1"/>
          </p:cNvSpPr>
          <p:nvPr>
            <p:ph type="body" sz="half" idx="35"/>
          </p:nvPr>
        </p:nvSpPr>
        <p:spPr/>
        <p:txBody>
          <a:bodyPr/>
          <a:lstStyle/>
          <a:p>
            <a:endParaRPr lang="en-US"/>
          </a:p>
        </p:txBody>
      </p:sp>
      <p:sp>
        <p:nvSpPr>
          <p:cNvPr id="27" name="Text Placeholder 26">
            <a:extLst>
              <a:ext uri="{FF2B5EF4-FFF2-40B4-BE49-F238E27FC236}">
                <a16:creationId xmlns:a16="http://schemas.microsoft.com/office/drawing/2014/main" id="{DB797D4B-BEAE-0006-A3A0-F234C66EA9EA}"/>
              </a:ext>
            </a:extLst>
          </p:cNvPr>
          <p:cNvSpPr>
            <a:spLocks noGrp="1"/>
          </p:cNvSpPr>
          <p:nvPr>
            <p:ph type="body" sz="half" idx="36"/>
          </p:nvPr>
        </p:nvSpPr>
        <p:spPr/>
        <p:txBody>
          <a:bodyPr/>
          <a:lstStyle/>
          <a:p>
            <a:endParaRPr lang="en-US"/>
          </a:p>
        </p:txBody>
      </p:sp>
      <p:sp>
        <p:nvSpPr>
          <p:cNvPr id="28" name="Text Placeholder 27">
            <a:extLst>
              <a:ext uri="{FF2B5EF4-FFF2-40B4-BE49-F238E27FC236}">
                <a16:creationId xmlns:a16="http://schemas.microsoft.com/office/drawing/2014/main" id="{4D6EAF44-3B9C-67E6-E344-D05D092722F5}"/>
              </a:ext>
            </a:extLst>
          </p:cNvPr>
          <p:cNvSpPr>
            <a:spLocks noGrp="1"/>
          </p:cNvSpPr>
          <p:nvPr>
            <p:ph type="body" sz="half" idx="37"/>
          </p:nvPr>
        </p:nvSpPr>
        <p:spPr/>
        <p:txBody>
          <a:bodyPr/>
          <a:lstStyle/>
          <a:p>
            <a:endParaRPr lang="en-US"/>
          </a:p>
        </p:txBody>
      </p:sp>
      <p:sp>
        <p:nvSpPr>
          <p:cNvPr id="29" name="Text Placeholder 28">
            <a:extLst>
              <a:ext uri="{FF2B5EF4-FFF2-40B4-BE49-F238E27FC236}">
                <a16:creationId xmlns:a16="http://schemas.microsoft.com/office/drawing/2014/main" id="{AAF6E635-593C-7AEA-BDC4-80FF6B59DA18}"/>
              </a:ext>
            </a:extLst>
          </p:cNvPr>
          <p:cNvSpPr>
            <a:spLocks noGrp="1"/>
          </p:cNvSpPr>
          <p:nvPr>
            <p:ph type="body" sz="half" idx="38"/>
          </p:nvPr>
        </p:nvSpPr>
        <p:spPr/>
        <p:txBody>
          <a:bodyPr/>
          <a:lstStyle/>
          <a:p>
            <a:endParaRPr lang="en-US"/>
          </a:p>
        </p:txBody>
      </p:sp>
      <p:sp>
        <p:nvSpPr>
          <p:cNvPr id="30" name="Text Placeholder 29">
            <a:extLst>
              <a:ext uri="{FF2B5EF4-FFF2-40B4-BE49-F238E27FC236}">
                <a16:creationId xmlns:a16="http://schemas.microsoft.com/office/drawing/2014/main" id="{1C66F229-496D-0261-8714-F8F8A4561447}"/>
              </a:ext>
            </a:extLst>
          </p:cNvPr>
          <p:cNvSpPr>
            <a:spLocks noGrp="1"/>
          </p:cNvSpPr>
          <p:nvPr>
            <p:ph type="body" sz="half" idx="39"/>
          </p:nvPr>
        </p:nvSpPr>
        <p:spPr/>
        <p:txBody>
          <a:bodyPr/>
          <a:lstStyle/>
          <a:p>
            <a:endParaRPr lang="en-US"/>
          </a:p>
        </p:txBody>
      </p:sp>
      <p:sp>
        <p:nvSpPr>
          <p:cNvPr id="31" name="Text Placeholder 30">
            <a:extLst>
              <a:ext uri="{FF2B5EF4-FFF2-40B4-BE49-F238E27FC236}">
                <a16:creationId xmlns:a16="http://schemas.microsoft.com/office/drawing/2014/main" id="{04164F90-47C7-C6CC-F4F2-99EDA4B7D526}"/>
              </a:ext>
            </a:extLst>
          </p:cNvPr>
          <p:cNvSpPr>
            <a:spLocks noGrp="1"/>
          </p:cNvSpPr>
          <p:nvPr>
            <p:ph type="body" sz="half" idx="40"/>
          </p:nvPr>
        </p:nvSpPr>
        <p:spPr/>
        <p:txBody>
          <a:bodyPr/>
          <a:lstStyle/>
          <a:p>
            <a:endParaRPr lang="en-US"/>
          </a:p>
        </p:txBody>
      </p:sp>
      <p:sp>
        <p:nvSpPr>
          <p:cNvPr id="32" name="Text Placeholder 31">
            <a:extLst>
              <a:ext uri="{FF2B5EF4-FFF2-40B4-BE49-F238E27FC236}">
                <a16:creationId xmlns:a16="http://schemas.microsoft.com/office/drawing/2014/main" id="{357F3758-0612-6EC2-5D8E-F40197D5697E}"/>
              </a:ext>
            </a:extLst>
          </p:cNvPr>
          <p:cNvSpPr>
            <a:spLocks noGrp="1"/>
          </p:cNvSpPr>
          <p:nvPr>
            <p:ph type="body" sz="half" idx="41"/>
          </p:nvPr>
        </p:nvSpPr>
        <p:spPr/>
        <p:txBody>
          <a:bodyPr/>
          <a:lstStyle/>
          <a:p>
            <a:endParaRPr lang="en-US"/>
          </a:p>
        </p:txBody>
      </p:sp>
      <p:sp>
        <p:nvSpPr>
          <p:cNvPr id="33" name="Text Placeholder 32">
            <a:extLst>
              <a:ext uri="{FF2B5EF4-FFF2-40B4-BE49-F238E27FC236}">
                <a16:creationId xmlns:a16="http://schemas.microsoft.com/office/drawing/2014/main" id="{387F983E-6B50-09FF-6E88-7207164A3254}"/>
              </a:ext>
            </a:extLst>
          </p:cNvPr>
          <p:cNvSpPr>
            <a:spLocks noGrp="1"/>
          </p:cNvSpPr>
          <p:nvPr>
            <p:ph type="body" sz="half" idx="42"/>
          </p:nvPr>
        </p:nvSpPr>
        <p:spPr/>
        <p:txBody>
          <a:bodyPr/>
          <a:lstStyle/>
          <a:p>
            <a:endParaRPr lang="en-US"/>
          </a:p>
        </p:txBody>
      </p:sp>
      <p:sp>
        <p:nvSpPr>
          <p:cNvPr id="34" name="Text Placeholder 33">
            <a:extLst>
              <a:ext uri="{FF2B5EF4-FFF2-40B4-BE49-F238E27FC236}">
                <a16:creationId xmlns:a16="http://schemas.microsoft.com/office/drawing/2014/main" id="{7B5BA1A8-B77B-C478-2738-32E417CF6080}"/>
              </a:ext>
            </a:extLst>
          </p:cNvPr>
          <p:cNvSpPr>
            <a:spLocks noGrp="1"/>
          </p:cNvSpPr>
          <p:nvPr>
            <p:ph type="body" sz="half" idx="43"/>
          </p:nvPr>
        </p:nvSpPr>
        <p:spPr/>
        <p:txBody>
          <a:bodyPr/>
          <a:lstStyle/>
          <a:p>
            <a:endParaRPr lang="en-US"/>
          </a:p>
        </p:txBody>
      </p:sp>
      <p:sp>
        <p:nvSpPr>
          <p:cNvPr id="35" name="Text Placeholder 34">
            <a:extLst>
              <a:ext uri="{FF2B5EF4-FFF2-40B4-BE49-F238E27FC236}">
                <a16:creationId xmlns:a16="http://schemas.microsoft.com/office/drawing/2014/main" id="{07B0D2E0-A348-A25C-3988-AFFED4857B93}"/>
              </a:ext>
            </a:extLst>
          </p:cNvPr>
          <p:cNvSpPr>
            <a:spLocks noGrp="1"/>
          </p:cNvSpPr>
          <p:nvPr>
            <p:ph type="body" sz="half" idx="44"/>
          </p:nvPr>
        </p:nvSpPr>
        <p:spPr/>
        <p:txBody>
          <a:bodyPr/>
          <a:lstStyle/>
          <a:p>
            <a:endParaRPr lang="en-US"/>
          </a:p>
        </p:txBody>
      </p:sp>
    </p:spTree>
    <p:extLst>
      <p:ext uri="{BB962C8B-B14F-4D97-AF65-F5344CB8AC3E}">
        <p14:creationId xmlns:p14="http://schemas.microsoft.com/office/powerpoint/2010/main" val="999876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1B61E1E9-34EA-A012-4954-440986B9EDB7}"/>
              </a:ext>
            </a:extLst>
          </p:cNvPr>
          <p:cNvPicPr>
            <a:picLocks noGrp="1" noChangeAspect="1"/>
          </p:cNvPicPr>
          <p:nvPr>
            <p:ph type="pic" sz="quarter" idx="13"/>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816789A4-6BC3-FAF6-E75A-32390C25447D}"/>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D1127CB9-AC84-96DB-B808-55C88633C434}"/>
              </a:ext>
            </a:extLst>
          </p:cNvPr>
          <p:cNvSpPr>
            <a:spLocks noGrp="1"/>
          </p:cNvSpPr>
          <p:nvPr>
            <p:ph type="body" sz="half" idx="12"/>
          </p:nvPr>
        </p:nvSpPr>
        <p:spPr/>
        <p:txBody>
          <a:bodyPr lIns="91440" tIns="45720" rIns="91440" bIns="45720" anchor="t"/>
          <a:lstStyle/>
          <a:p>
            <a:r>
              <a:rPr lang="en-US">
                <a:ea typeface="Calibri"/>
                <a:cs typeface="Calibri"/>
              </a:rPr>
              <a:t>Curriculum improvement cycle: January 2027 – June 2028 – Sharing and adopting phase</a:t>
            </a:r>
            <a:endParaRPr lang="en-US"/>
          </a:p>
        </p:txBody>
      </p:sp>
      <p:sp>
        <p:nvSpPr>
          <p:cNvPr id="5" name="Text Placeholder 4">
            <a:extLst>
              <a:ext uri="{FF2B5EF4-FFF2-40B4-BE49-F238E27FC236}">
                <a16:creationId xmlns:a16="http://schemas.microsoft.com/office/drawing/2014/main" id="{711E8C16-02C7-8E2B-6E49-F7A9D0083E89}"/>
              </a:ext>
            </a:extLst>
          </p:cNvPr>
          <p:cNvSpPr>
            <a:spLocks noGrp="1"/>
          </p:cNvSpPr>
          <p:nvPr>
            <p:ph type="body" sz="half" idx="14"/>
          </p:nvPr>
        </p:nvSpPr>
        <p:spPr/>
        <p:txBody>
          <a:bodyPr lIns="91440" tIns="45720" rIns="91440" bIns="45720" anchor="t"/>
          <a:lstStyle/>
          <a:p>
            <a:r>
              <a:rPr lang="en-US">
                <a:ea typeface="Calibri"/>
                <a:cs typeface="Calibri"/>
              </a:rPr>
              <a:t>2026/27</a:t>
            </a:r>
            <a:endParaRPr lang="en-US"/>
          </a:p>
        </p:txBody>
      </p:sp>
      <p:sp>
        <p:nvSpPr>
          <p:cNvPr id="6" name="Text Placeholder 5">
            <a:extLst>
              <a:ext uri="{FF2B5EF4-FFF2-40B4-BE49-F238E27FC236}">
                <a16:creationId xmlns:a16="http://schemas.microsoft.com/office/drawing/2014/main" id="{F5B92B62-34BA-198B-283B-4C3C8767E1D1}"/>
              </a:ext>
            </a:extLst>
          </p:cNvPr>
          <p:cNvSpPr>
            <a:spLocks noGrp="1"/>
          </p:cNvSpPr>
          <p:nvPr>
            <p:ph type="body" sz="half" idx="15"/>
          </p:nvPr>
        </p:nvSpPr>
        <p:spPr/>
        <p:txBody>
          <a:bodyPr lIns="91440" tIns="45720" rIns="91440" bIns="45720" anchor="t"/>
          <a:lstStyle/>
          <a:p>
            <a:r>
              <a:rPr lang="en-US">
                <a:ea typeface="Calibri"/>
                <a:cs typeface="Calibri"/>
              </a:rPr>
              <a:t>Curriculum improvement cycle: January 2027 –June 2028 – Sharing and adopting phase</a:t>
            </a:r>
            <a:endParaRPr lang="en-US"/>
          </a:p>
        </p:txBody>
      </p:sp>
      <p:sp>
        <p:nvSpPr>
          <p:cNvPr id="7" name="Text Placeholder 6">
            <a:extLst>
              <a:ext uri="{FF2B5EF4-FFF2-40B4-BE49-F238E27FC236}">
                <a16:creationId xmlns:a16="http://schemas.microsoft.com/office/drawing/2014/main" id="{E4552A4C-9E83-A397-9379-BB0F3B4D7DD7}"/>
              </a:ext>
            </a:extLst>
          </p:cNvPr>
          <p:cNvSpPr>
            <a:spLocks noGrp="1"/>
          </p:cNvSpPr>
          <p:nvPr>
            <p:ph type="body" sz="half" idx="16"/>
          </p:nvPr>
        </p:nvSpPr>
        <p:spPr/>
        <p:txBody>
          <a:bodyPr/>
          <a:lstStyle/>
          <a:p>
            <a:endParaRPr lang="en-US"/>
          </a:p>
        </p:txBody>
      </p:sp>
    </p:spTree>
    <p:extLst>
      <p:ext uri="{BB962C8B-B14F-4D97-AF65-F5344CB8AC3E}">
        <p14:creationId xmlns:p14="http://schemas.microsoft.com/office/powerpoint/2010/main" val="2235234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6999593-C110-65B8-54AB-42FE3D0A7195}"/>
              </a:ext>
            </a:extLst>
          </p:cNvPr>
          <p:cNvPicPr>
            <a:picLocks noGrp="1" noChangeAspect="1"/>
          </p:cNvPicPr>
          <p:nvPr>
            <p:ph type="pic" sz="quarter" idx="13"/>
          </p:nvPr>
        </p:nvPicPr>
        <p:blipFill>
          <a:blip r:embed="rId2"/>
          <a:srcRect t="13195" b="13195"/>
          <a:stretch>
            <a:fillRect/>
          </a:stretch>
        </p:blipFill>
        <p:spPr>
          <a:prstGeom prst="rect">
            <a:avLst/>
          </a:prstGeom>
        </p:spPr>
      </p:pic>
      <p:sp>
        <p:nvSpPr>
          <p:cNvPr id="3" name="Title 2">
            <a:extLst>
              <a:ext uri="{FF2B5EF4-FFF2-40B4-BE49-F238E27FC236}">
                <a16:creationId xmlns:a16="http://schemas.microsoft.com/office/drawing/2014/main" id="{8E3F488A-9346-9F07-3138-FB78E391ADAD}"/>
              </a:ext>
            </a:extLst>
          </p:cNvPr>
          <p:cNvSpPr>
            <a:spLocks noGrp="1"/>
          </p:cNvSpPr>
          <p:nvPr>
            <p:ph type="ctrTitle"/>
          </p:nvPr>
        </p:nvSpPr>
        <p:spPr/>
        <p:txBody>
          <a:bodyPr lIns="91440" tIns="45720" rIns="91440" bIns="45720" anchor="b"/>
          <a:lstStyle/>
          <a:p>
            <a:r>
              <a:rPr lang="en-US">
                <a:ea typeface="Calibri Light"/>
                <a:cs typeface="Calibri Light"/>
              </a:rPr>
              <a:t>Our Lady of Lourdes RC Primary  </a:t>
            </a:r>
            <a:endParaRPr lang="en-US"/>
          </a:p>
        </p:txBody>
      </p:sp>
      <p:sp>
        <p:nvSpPr>
          <p:cNvPr id="4" name="Text Placeholder 3">
            <a:extLst>
              <a:ext uri="{FF2B5EF4-FFF2-40B4-BE49-F238E27FC236}">
                <a16:creationId xmlns:a16="http://schemas.microsoft.com/office/drawing/2014/main" id="{78618E89-78BD-C8C7-C663-BCB3C46506D0}"/>
              </a:ext>
            </a:extLst>
          </p:cNvPr>
          <p:cNvSpPr>
            <a:spLocks noGrp="1"/>
          </p:cNvSpPr>
          <p:nvPr>
            <p:ph type="body" sz="half" idx="14"/>
          </p:nvPr>
        </p:nvSpPr>
        <p:spPr/>
        <p:txBody>
          <a:bodyPr/>
          <a:lstStyle/>
          <a:p>
            <a:r>
              <a:rPr lang="en-US"/>
              <a:t>2026 2027</a:t>
            </a:r>
          </a:p>
        </p:txBody>
      </p:sp>
      <p:sp>
        <p:nvSpPr>
          <p:cNvPr id="5" name="Text Placeholder 4">
            <a:extLst>
              <a:ext uri="{FF2B5EF4-FFF2-40B4-BE49-F238E27FC236}">
                <a16:creationId xmlns:a16="http://schemas.microsoft.com/office/drawing/2014/main" id="{37D77CE6-98C1-E99F-B084-0E2EAA11BD1E}"/>
              </a:ext>
            </a:extLst>
          </p:cNvPr>
          <p:cNvSpPr>
            <a:spLocks noGrp="1"/>
          </p:cNvSpPr>
          <p:nvPr>
            <p:ph type="body" sz="half" idx="35"/>
          </p:nvPr>
        </p:nvSpPr>
        <p:spPr/>
        <p:txBody>
          <a:bodyPr lIns="91440" tIns="45720" rIns="91440" bIns="45720" anchor="t"/>
          <a:lstStyle/>
          <a:p>
            <a:r>
              <a:rPr lang="en-US" b="0" dirty="0">
                <a:ea typeface="+mn-lt"/>
                <a:cs typeface="+mn-lt"/>
                <a:hlinkClick r:id="rId3"/>
              </a:rPr>
              <a:t>PEF plan summary 2026 2027.docx</a:t>
            </a:r>
            <a:endParaRPr lang="en-US"/>
          </a:p>
        </p:txBody>
      </p:sp>
    </p:spTree>
    <p:extLst>
      <p:ext uri="{BB962C8B-B14F-4D97-AF65-F5344CB8AC3E}">
        <p14:creationId xmlns:p14="http://schemas.microsoft.com/office/powerpoint/2010/main" val="3366028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c664c8c-a3f2-4ce5-a40c-62c74c3b6fdf">
      <UserInfo>
        <DisplayName>Mrs Coyle</DisplayName>
        <AccountId>316</AccountId>
        <AccountType/>
      </UserInfo>
      <UserInfo>
        <DisplayName>Miss Connor</DisplayName>
        <AccountId>148</AccountId>
        <AccountType/>
      </UserInfo>
      <UserInfo>
        <DisplayName>P Valentine</DisplayName>
        <AccountId>207</AccountId>
        <AccountType/>
      </UserInfo>
    </SharedWithUsers>
    <TaxCatchAll xmlns="7c664c8c-a3f2-4ce5-a40c-62c74c3b6fdf" xsi:nil="true"/>
    <lcf76f155ced4ddcb4097134ff3c332f xmlns="34da855e-44fd-4b9e-81ef-de614fcfcba9">
      <Terms xmlns="http://schemas.microsoft.com/office/infopath/2007/PartnerControls"/>
    </lcf76f155ced4ddcb4097134ff3c332f>
    <Account xmlns="34da855e-44fd-4b9e-81ef-de614fcfcba9">
      <UserInfo>
        <DisplayName/>
        <AccountId xsi:nil="true"/>
        <AccountType/>
      </UserInfo>
    </Account>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5759D161D8604AB74522F46C433DD6" ma:contentTypeVersion="20" ma:contentTypeDescription="Create a new document." ma:contentTypeScope="" ma:versionID="a002e15bf349efb4e54551f92c7b2743">
  <xsd:schema xmlns:xsd="http://www.w3.org/2001/XMLSchema" xmlns:xs="http://www.w3.org/2001/XMLSchema" xmlns:p="http://schemas.microsoft.com/office/2006/metadata/properties" xmlns:ns2="34da855e-44fd-4b9e-81ef-de614fcfcba9" xmlns:ns3="7c664c8c-a3f2-4ce5-a40c-62c74c3b6fdf" targetNamespace="http://schemas.microsoft.com/office/2006/metadata/properties" ma:root="true" ma:fieldsID="4f5e437e6be48037bdc0875a1d396e4d" ns2:_="" ns3:_="">
    <xsd:import namespace="34da855e-44fd-4b9e-81ef-de614fcfcba9"/>
    <xsd:import namespace="7c664c8c-a3f2-4ce5-a40c-62c74c3b6f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Accoun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da855e-44fd-4b9e-81ef-de614fcfcb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Account" ma:index="26" nillable="true" ma:displayName="Account" ma:list="UserInfo" ma:SharePointGroup="0" ma:internalName="Account"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664c8c-a3f2-4ce5-a40c-62c74c3b6fd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c827930-49be-4648-8d6d-0a9eb256a12c}" ma:internalName="TaxCatchAll" ma:showField="CatchAllData" ma:web="7c664c8c-a3f2-4ce5-a40c-62c74c3b6f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21F65F-F73D-4127-82D8-CC72977CD216}">
  <ds:schemaRefs>
    <ds:schemaRef ds:uri="34da855e-44fd-4b9e-81ef-de614fcfcba9"/>
    <ds:schemaRef ds:uri="7c664c8c-a3f2-4ce5-a40c-62c74c3b6fd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B2CC51B-A83D-4079-978E-268F921EA436}">
  <ds:schemaRefs>
    <ds:schemaRef ds:uri="http://schemas.microsoft.com/sharepoint/v3/contenttype/forms"/>
  </ds:schemaRefs>
</ds:datastoreItem>
</file>

<file path=customXml/itemProps3.xml><?xml version="1.0" encoding="utf-8"?>
<ds:datastoreItem xmlns:ds="http://schemas.openxmlformats.org/officeDocument/2006/customXml" ds:itemID="{068C10BA-075A-4415-A0A8-647E83302005}">
  <ds:schemaRefs>
    <ds:schemaRef ds:uri="34da855e-44fd-4b9e-81ef-de614fcfcba9"/>
    <ds:schemaRef ds:uri="7c664c8c-a3f2-4ce5-a40c-62c74c3b6fd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1930</Words>
  <Application>Microsoft Office PowerPoint</Application>
  <PresentationFormat>Widescreen</PresentationFormat>
  <Paragraphs>162</Paragraphs>
  <Slides>13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Segoe UI</vt:lpstr>
      <vt:lpstr>Office Theme</vt:lpstr>
      <vt:lpstr>Our Lady of Lourdes RC Primary  </vt:lpstr>
      <vt:lpstr> Our Lady of Lourdes RC Primary  </vt:lpstr>
      <vt:lpstr>Our Lady of Lourdes RC Primary  </vt:lpstr>
      <vt:lpstr>Our Lady of Lourdes RC Primary  </vt:lpstr>
      <vt:lpstr>Our Lady of Lourdes RC Primary  </vt:lpstr>
      <vt:lpstr> Our Lady of Lourdes RC Primary    </vt:lpstr>
      <vt:lpstr>Our Lady of Lourdes RC Primary  </vt:lpstr>
      <vt:lpstr>Our Lady of Lourdes RC Primary  </vt:lpstr>
      <vt:lpstr>Our Lady of Lourdes RC Primary  </vt:lpstr>
      <vt:lpstr>Our Lady of Lourdes RC Primary  </vt:lpstr>
      <vt:lpstr>Our Lady of Lourdes RC Primary  </vt:lpstr>
      <vt:lpstr>Our Lady of Lourdes RC Primary  </vt:lpstr>
      <vt:lpstr>Our Lady of Lourdes RC Primary  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stoomacca@gmail.com</dc:creator>
  <cp:lastModifiedBy>Miss Meldrum</cp:lastModifiedBy>
  <cp:revision>38</cp:revision>
  <dcterms:created xsi:type="dcterms:W3CDTF">2023-05-03T10:46:10Z</dcterms:created>
  <dcterms:modified xsi:type="dcterms:W3CDTF">2026-09-07T10:55:18Z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0x010100C85759D161D8604AB74522F46C433DD6</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